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29"/>
  </p:notesMasterIdLst>
  <p:sldIdLst>
    <p:sldId id="2147308723" r:id="rId6"/>
    <p:sldId id="503" r:id="rId7"/>
    <p:sldId id="271" r:id="rId8"/>
    <p:sldId id="2147308743" r:id="rId9"/>
    <p:sldId id="2144867485" r:id="rId10"/>
    <p:sldId id="2142534378" r:id="rId11"/>
    <p:sldId id="2144867486" r:id="rId12"/>
    <p:sldId id="545" r:id="rId13"/>
    <p:sldId id="2718" r:id="rId14"/>
    <p:sldId id="2144867491" r:id="rId15"/>
    <p:sldId id="2144867492" r:id="rId16"/>
    <p:sldId id="4211" r:id="rId17"/>
    <p:sldId id="3085" r:id="rId18"/>
    <p:sldId id="515" r:id="rId19"/>
    <p:sldId id="2147308724" r:id="rId20"/>
    <p:sldId id="2147308740" r:id="rId21"/>
    <p:sldId id="2147308733" r:id="rId22"/>
    <p:sldId id="2147308734" r:id="rId23"/>
    <p:sldId id="526" r:id="rId24"/>
    <p:sldId id="2147308725" r:id="rId25"/>
    <p:sldId id="2147308744" r:id="rId26"/>
    <p:sldId id="2147308742" r:id="rId27"/>
    <p:sldId id="50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66CB9C-3AE9-4089-4BBD-868C173E0BC6}" name="Mark Nahlovsky" initials="MN" userId="S::mnahlovsky@actifiblg.onmicrosoft.com::7a6f6691-19ac-48f5-9b44-68024e2a5e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93D"/>
    <a:srgbClr val="3F7FA2"/>
    <a:srgbClr val="5D21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EF72EA-3CED-481E-BA85-36CA6D135D2A}" v="1" dt="2026-04-29T15:29:23.7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26" autoAdjust="0"/>
    <p:restoredTop sz="97457" autoAdjust="0"/>
  </p:normalViewPr>
  <p:slideViewPr>
    <p:cSldViewPr snapToGrid="0">
      <p:cViewPr varScale="1">
        <p:scale>
          <a:sx n="158" d="100"/>
          <a:sy n="158" d="100"/>
        </p:scale>
        <p:origin x="1260" y="88"/>
      </p:cViewPr>
      <p:guideLst/>
    </p:cSldViewPr>
  </p:slid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Nahlovsky" userId="5064068_tp_box_2" providerId="OAuth2" clId="{2DC20347-A8E8-42E3-9F62-0AE1CF41CEB6}"/>
    <pc:docChg chg="undo custSel addSld delSld modSld sldOrd">
      <pc:chgData name="Mark Nahlovsky" userId="5064068_tp_box_2" providerId="OAuth2" clId="{2DC20347-A8E8-42E3-9F62-0AE1CF41CEB6}" dt="2026-04-29T15:31:36.210" v="1113" actId="20577"/>
      <pc:docMkLst>
        <pc:docMk/>
      </pc:docMkLst>
      <pc:sldChg chg="modSp mod">
        <pc:chgData name="Mark Nahlovsky" userId="5064068_tp_box_2" providerId="OAuth2" clId="{2DC20347-A8E8-42E3-9F62-0AE1CF41CEB6}" dt="2026-04-29T15:25:01.754" v="683" actId="20577"/>
        <pc:sldMkLst>
          <pc:docMk/>
          <pc:sldMk cId="3120302304" sldId="2142534378"/>
        </pc:sldMkLst>
        <pc:spChg chg="mod">
          <ac:chgData name="Mark Nahlovsky" userId="5064068_tp_box_2" providerId="OAuth2" clId="{2DC20347-A8E8-42E3-9F62-0AE1CF41CEB6}" dt="2026-04-29T15:25:01.754" v="683" actId="20577"/>
          <ac:spMkLst>
            <pc:docMk/>
            <pc:sldMk cId="3120302304" sldId="2142534378"/>
            <ac:spMk id="2" creationId="{0C2BD4CF-CD7D-5440-39ED-A674D4D53703}"/>
          </ac:spMkLst>
        </pc:spChg>
      </pc:sldChg>
      <pc:sldChg chg="modSp mod">
        <pc:chgData name="Mark Nahlovsky" userId="5064068_tp_box_2" providerId="OAuth2" clId="{2DC20347-A8E8-42E3-9F62-0AE1CF41CEB6}" dt="2026-04-29T15:31:36.210" v="1113" actId="20577"/>
        <pc:sldMkLst>
          <pc:docMk/>
          <pc:sldMk cId="3928955860" sldId="2147308723"/>
        </pc:sldMkLst>
        <pc:spChg chg="mod">
          <ac:chgData name="Mark Nahlovsky" userId="5064068_tp_box_2" providerId="OAuth2" clId="{2DC20347-A8E8-42E3-9F62-0AE1CF41CEB6}" dt="2026-04-29T15:31:36.210" v="1113" actId="20577"/>
          <ac:spMkLst>
            <pc:docMk/>
            <pc:sldMk cId="3928955860" sldId="2147308723"/>
            <ac:spMk id="4" creationId="{05BD344B-4225-E455-4E78-A7913824E15A}"/>
          </ac:spMkLst>
        </pc:spChg>
        <pc:spChg chg="mod">
          <ac:chgData name="Mark Nahlovsky" userId="5064068_tp_box_2" providerId="OAuth2" clId="{2DC20347-A8E8-42E3-9F62-0AE1CF41CEB6}" dt="2026-04-29T15:23:53.715" v="637" actId="20577"/>
          <ac:spMkLst>
            <pc:docMk/>
            <pc:sldMk cId="3928955860" sldId="2147308723"/>
            <ac:spMk id="6" creationId="{E566490B-AFAB-0E10-6186-28C5C55091CA}"/>
          </ac:spMkLst>
        </pc:spChg>
      </pc:sldChg>
      <pc:sldChg chg="modSp mod">
        <pc:chgData name="Mark Nahlovsky" userId="5064068_tp_box_2" providerId="OAuth2" clId="{2DC20347-A8E8-42E3-9F62-0AE1CF41CEB6}" dt="2026-04-29T15:26:28.697" v="920" actId="27636"/>
        <pc:sldMkLst>
          <pc:docMk/>
          <pc:sldMk cId="102858532" sldId="2147308724"/>
        </pc:sldMkLst>
        <pc:spChg chg="mod">
          <ac:chgData name="Mark Nahlovsky" userId="5064068_tp_box_2" providerId="OAuth2" clId="{2DC20347-A8E8-42E3-9F62-0AE1CF41CEB6}" dt="2026-04-29T15:26:28.697" v="920" actId="27636"/>
          <ac:spMkLst>
            <pc:docMk/>
            <pc:sldMk cId="102858532" sldId="2147308724"/>
            <ac:spMk id="2" creationId="{747197BF-04EC-460D-B86D-D843B7E928F3}"/>
          </ac:spMkLst>
        </pc:spChg>
      </pc:sldChg>
      <pc:sldChg chg="del">
        <pc:chgData name="Mark Nahlovsky" userId="5064068_tp_box_2" providerId="OAuth2" clId="{2DC20347-A8E8-42E3-9F62-0AE1CF41CEB6}" dt="2026-04-29T15:31:18.365" v="1105" actId="47"/>
        <pc:sldMkLst>
          <pc:docMk/>
          <pc:sldMk cId="2766663674" sldId="2147308730"/>
        </pc:sldMkLst>
      </pc:sldChg>
      <pc:sldChg chg="del">
        <pc:chgData name="Mark Nahlovsky" userId="5064068_tp_box_2" providerId="OAuth2" clId="{2DC20347-A8E8-42E3-9F62-0AE1CF41CEB6}" dt="2026-04-29T15:31:14.263" v="1103" actId="47"/>
        <pc:sldMkLst>
          <pc:docMk/>
          <pc:sldMk cId="2052649571" sldId="2147308731"/>
        </pc:sldMkLst>
      </pc:sldChg>
      <pc:sldChg chg="del">
        <pc:chgData name="Mark Nahlovsky" userId="5064068_tp_box_2" providerId="OAuth2" clId="{2DC20347-A8E8-42E3-9F62-0AE1CF41CEB6}" dt="2026-04-29T15:31:15.513" v="1104" actId="47"/>
        <pc:sldMkLst>
          <pc:docMk/>
          <pc:sldMk cId="1865054636" sldId="2147308732"/>
        </pc:sldMkLst>
      </pc:sldChg>
      <pc:sldChg chg="addSp delSp modSp mod">
        <pc:chgData name="Mark Nahlovsky" userId="5064068_tp_box_2" providerId="OAuth2" clId="{2DC20347-A8E8-42E3-9F62-0AE1CF41CEB6}" dt="2026-04-29T15:30:32.739" v="1102" actId="208"/>
        <pc:sldMkLst>
          <pc:docMk/>
          <pc:sldMk cId="2469657024" sldId="2147308740"/>
        </pc:sldMkLst>
        <pc:spChg chg="mod">
          <ac:chgData name="Mark Nahlovsky" userId="5064068_tp_box_2" providerId="OAuth2" clId="{2DC20347-A8E8-42E3-9F62-0AE1CF41CEB6}" dt="2026-04-29T15:29:00.176" v="954" actId="1076"/>
          <ac:spMkLst>
            <pc:docMk/>
            <pc:sldMk cId="2469657024" sldId="2147308740"/>
            <ac:spMk id="3" creationId="{825AE377-D890-82C0-E72F-EA5366FE1C92}"/>
          </ac:spMkLst>
        </pc:spChg>
        <pc:spChg chg="del">
          <ac:chgData name="Mark Nahlovsky" userId="5064068_tp_box_2" providerId="OAuth2" clId="{2DC20347-A8E8-42E3-9F62-0AE1CF41CEB6}" dt="2026-04-29T15:30:25.952" v="1100" actId="478"/>
          <ac:spMkLst>
            <pc:docMk/>
            <pc:sldMk cId="2469657024" sldId="2147308740"/>
            <ac:spMk id="4" creationId="{8164197C-3038-EFC9-7CB5-B79F999663F5}"/>
          </ac:spMkLst>
        </pc:spChg>
        <pc:spChg chg="mod">
          <ac:chgData name="Mark Nahlovsky" userId="5064068_tp_box_2" providerId="OAuth2" clId="{2DC20347-A8E8-42E3-9F62-0AE1CF41CEB6}" dt="2026-04-29T15:30:15.402" v="1099" actId="20577"/>
          <ac:spMkLst>
            <pc:docMk/>
            <pc:sldMk cId="2469657024" sldId="2147308740"/>
            <ac:spMk id="7" creationId="{D8C38574-1EC4-8FC3-6BB2-555D1EE8D82F}"/>
          </ac:spMkLst>
        </pc:spChg>
        <pc:spChg chg="mod">
          <ac:chgData name="Mark Nahlovsky" userId="5064068_tp_box_2" providerId="OAuth2" clId="{2DC20347-A8E8-42E3-9F62-0AE1CF41CEB6}" dt="2026-04-29T15:29:11.680" v="955" actId="1076"/>
          <ac:spMkLst>
            <pc:docMk/>
            <pc:sldMk cId="2469657024" sldId="2147308740"/>
            <ac:spMk id="8" creationId="{D2A2F156-77EE-9770-971B-5C6F52558A6A}"/>
          </ac:spMkLst>
        </pc:spChg>
        <pc:spChg chg="add mod">
          <ac:chgData name="Mark Nahlovsky" userId="5064068_tp_box_2" providerId="OAuth2" clId="{2DC20347-A8E8-42E3-9F62-0AE1CF41CEB6}" dt="2026-04-29T15:29:44.143" v="962" actId="1076"/>
          <ac:spMkLst>
            <pc:docMk/>
            <pc:sldMk cId="2469657024" sldId="2147308740"/>
            <ac:spMk id="9" creationId="{6C67EA47-B721-AF32-D0C8-45D155046E97}"/>
          </ac:spMkLst>
        </pc:spChg>
        <pc:spChg chg="mod">
          <ac:chgData name="Mark Nahlovsky" userId="5064068_tp_box_2" providerId="OAuth2" clId="{2DC20347-A8E8-42E3-9F62-0AE1CF41CEB6}" dt="2026-04-29T15:28:53.312" v="953" actId="14100"/>
          <ac:spMkLst>
            <pc:docMk/>
            <pc:sldMk cId="2469657024" sldId="2147308740"/>
            <ac:spMk id="14" creationId="{6CC5BB09-30A5-E595-3772-2B364DD46FDC}"/>
          </ac:spMkLst>
        </pc:spChg>
        <pc:spChg chg="mod">
          <ac:chgData name="Mark Nahlovsky" userId="5064068_tp_box_2" providerId="OAuth2" clId="{2DC20347-A8E8-42E3-9F62-0AE1CF41CEB6}" dt="2026-04-29T15:28:41.721" v="950" actId="1076"/>
          <ac:spMkLst>
            <pc:docMk/>
            <pc:sldMk cId="2469657024" sldId="2147308740"/>
            <ac:spMk id="15" creationId="{A127ADB3-5240-73D1-6013-74AB413276E7}"/>
          </ac:spMkLst>
        </pc:spChg>
        <pc:spChg chg="mod">
          <ac:chgData name="Mark Nahlovsky" userId="5064068_tp_box_2" providerId="OAuth2" clId="{2DC20347-A8E8-42E3-9F62-0AE1CF41CEB6}" dt="2026-04-29T15:29:22.171" v="956" actId="1076"/>
          <ac:spMkLst>
            <pc:docMk/>
            <pc:sldMk cId="2469657024" sldId="2147308740"/>
            <ac:spMk id="19" creationId="{57D3DF39-0100-B603-5817-FCB10F760FB3}"/>
          </ac:spMkLst>
        </pc:spChg>
        <pc:grpChg chg="mod">
          <ac:chgData name="Mark Nahlovsky" userId="5064068_tp_box_2" providerId="OAuth2" clId="{2DC20347-A8E8-42E3-9F62-0AE1CF41CEB6}" dt="2026-04-29T15:28:25.169" v="926" actId="1076"/>
          <ac:grpSpMkLst>
            <pc:docMk/>
            <pc:sldMk cId="2469657024" sldId="2147308740"/>
            <ac:grpSpMk id="10" creationId="{C47E37FF-E749-30B3-F157-25FF9C83C2FA}"/>
          </ac:grpSpMkLst>
        </pc:grpChg>
        <pc:picChg chg="add mod ord">
          <ac:chgData name="Mark Nahlovsky" userId="5064068_tp_box_2" providerId="OAuth2" clId="{2DC20347-A8E8-42E3-9F62-0AE1CF41CEB6}" dt="2026-04-29T15:30:32.739" v="1102" actId="208"/>
          <ac:picMkLst>
            <pc:docMk/>
            <pc:sldMk cId="2469657024" sldId="2147308740"/>
            <ac:picMk id="6" creationId="{8753AD58-13EF-F68D-B28E-60DE0D53F459}"/>
          </ac:picMkLst>
        </pc:picChg>
        <pc:picChg chg="del">
          <ac:chgData name="Mark Nahlovsky" userId="5064068_tp_box_2" providerId="OAuth2" clId="{2DC20347-A8E8-42E3-9F62-0AE1CF41CEB6}" dt="2026-04-29T15:28:02.725" v="921" actId="478"/>
          <ac:picMkLst>
            <pc:docMk/>
            <pc:sldMk cId="2469657024" sldId="2147308740"/>
            <ac:picMk id="16" creationId="{4694C45F-C887-8E80-AB8F-8F85D8A2B2BB}"/>
          </ac:picMkLst>
        </pc:picChg>
      </pc:sldChg>
      <pc:sldChg chg="modSp mod">
        <pc:chgData name="Mark Nahlovsky" userId="5064068_tp_box_2" providerId="OAuth2" clId="{2DC20347-A8E8-42E3-9F62-0AE1CF41CEB6}" dt="2026-04-29T15:25:49.612" v="778" actId="20577"/>
        <pc:sldMkLst>
          <pc:docMk/>
          <pc:sldMk cId="1848278209" sldId="2147308743"/>
        </pc:sldMkLst>
        <pc:spChg chg="mod">
          <ac:chgData name="Mark Nahlovsky" userId="5064068_tp_box_2" providerId="OAuth2" clId="{2DC20347-A8E8-42E3-9F62-0AE1CF41CEB6}" dt="2026-04-29T15:24:45.361" v="668" actId="20577"/>
          <ac:spMkLst>
            <pc:docMk/>
            <pc:sldMk cId="1848278209" sldId="2147308743"/>
            <ac:spMk id="2" creationId="{73716B04-6C3E-45F1-BDF2-C857C406B527}"/>
          </ac:spMkLst>
        </pc:spChg>
        <pc:graphicFrameChg chg="modGraphic">
          <ac:chgData name="Mark Nahlovsky" userId="5064068_tp_box_2" providerId="OAuth2" clId="{2DC20347-A8E8-42E3-9F62-0AE1CF41CEB6}" dt="2026-04-29T15:25:49.612" v="778" actId="20577"/>
          <ac:graphicFrameMkLst>
            <pc:docMk/>
            <pc:sldMk cId="1848278209" sldId="2147308743"/>
            <ac:graphicFrameMk id="4" creationId="{15C6FB4D-616A-41FF-A99F-9865E685A383}"/>
          </ac:graphicFrameMkLst>
        </pc:graphicFrame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svg"/><Relationship Id="rId6" Type="http://schemas.openxmlformats.org/officeDocument/2006/relationships/image" Target="../media/image17.svg"/><Relationship Id="rId5" Type="http://schemas.openxmlformats.org/officeDocument/2006/relationships/image" Target="../media/image16.sv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svg"/><Relationship Id="rId6" Type="http://schemas.openxmlformats.org/officeDocument/2006/relationships/image" Target="../media/image17.svg"/><Relationship Id="rId5" Type="http://schemas.openxmlformats.org/officeDocument/2006/relationships/image" Target="../media/image16.sv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DF4D5-F8DA-4FDE-A302-B6285EEC4F77}" type="doc">
      <dgm:prSet loTypeId="urn:microsoft.com/office/officeart/2005/8/layout/cycle3" loCatId="cycle" qsTypeId="urn:microsoft.com/office/officeart/2005/8/quickstyle/3d1" qsCatId="3D" csTypeId="urn:microsoft.com/office/officeart/2005/8/colors/accent1_2" csCatId="accent1" phldr="1"/>
      <dgm:spPr/>
      <dgm:t>
        <a:bodyPr/>
        <a:lstStyle/>
        <a:p>
          <a:endParaRPr lang="en-US"/>
        </a:p>
      </dgm:t>
    </dgm:pt>
    <dgm:pt modelId="{5AA3A6DE-1E49-433E-B983-7E61B8EDAC10}">
      <dgm:prSet phldrT="[Text]"/>
      <dgm:spPr/>
      <dgm:t>
        <a:bodyPr/>
        <a:lstStyle/>
        <a:p>
          <a:r>
            <a:rPr lang="en-US" b="1" dirty="0"/>
            <a:t>Relationship Leader</a:t>
          </a:r>
        </a:p>
      </dgm:t>
    </dgm:pt>
    <dgm:pt modelId="{E686C6A7-4659-48C3-82FC-F08F67A4FB44}" type="parTrans" cxnId="{A6860467-161E-4363-B1C3-FEF2651BDD8F}">
      <dgm:prSet/>
      <dgm:spPr/>
      <dgm:t>
        <a:bodyPr/>
        <a:lstStyle/>
        <a:p>
          <a:endParaRPr lang="en-US"/>
        </a:p>
      </dgm:t>
    </dgm:pt>
    <dgm:pt modelId="{47C2A6D2-EF55-45AA-9787-E64FE6990FC8}" type="sibTrans" cxnId="{A6860467-161E-4363-B1C3-FEF2651BDD8F}">
      <dgm:prSet/>
      <dgm:spPr/>
      <dgm:t>
        <a:bodyPr/>
        <a:lstStyle/>
        <a:p>
          <a:endParaRPr lang="en-US"/>
        </a:p>
      </dgm:t>
    </dgm:pt>
    <dgm:pt modelId="{3C0FDAA3-D7BC-4BB3-9C62-5EEC1E416117}">
      <dgm:prSet phldrT="[Text]"/>
      <dgm:spPr/>
      <dgm:t>
        <a:bodyPr/>
        <a:lstStyle/>
        <a:p>
          <a:r>
            <a:rPr lang="en-US" b="1" dirty="0"/>
            <a:t>Advisor Marketing</a:t>
          </a:r>
        </a:p>
      </dgm:t>
    </dgm:pt>
    <dgm:pt modelId="{BB24F8A0-536A-4C82-941D-F479F71741AC}" type="parTrans" cxnId="{24907CBE-89F0-4E2C-8350-8222C6E15070}">
      <dgm:prSet/>
      <dgm:spPr/>
      <dgm:t>
        <a:bodyPr/>
        <a:lstStyle/>
        <a:p>
          <a:endParaRPr lang="en-US"/>
        </a:p>
      </dgm:t>
    </dgm:pt>
    <dgm:pt modelId="{E55D99EB-D950-4644-8FA6-D2E58A4D9819}" type="sibTrans" cxnId="{24907CBE-89F0-4E2C-8350-8222C6E15070}">
      <dgm:prSet/>
      <dgm:spPr/>
      <dgm:t>
        <a:bodyPr/>
        <a:lstStyle/>
        <a:p>
          <a:endParaRPr lang="en-US"/>
        </a:p>
      </dgm:t>
    </dgm:pt>
    <dgm:pt modelId="{6BEB31D2-4F01-46A5-A158-68DCEBB878F0}">
      <dgm:prSet phldrT="[Text]"/>
      <dgm:spPr/>
      <dgm:t>
        <a:bodyPr/>
        <a:lstStyle/>
        <a:p>
          <a:r>
            <a:rPr lang="en-US" b="1" dirty="0"/>
            <a:t>Technology Solutions</a:t>
          </a:r>
        </a:p>
      </dgm:t>
    </dgm:pt>
    <dgm:pt modelId="{5F56AD1C-7FA2-4DA4-8AB1-4AD3729ED325}" type="parTrans" cxnId="{B95FDA99-096E-4D2A-9670-37DB1C52A4AF}">
      <dgm:prSet/>
      <dgm:spPr/>
      <dgm:t>
        <a:bodyPr/>
        <a:lstStyle/>
        <a:p>
          <a:endParaRPr lang="en-US"/>
        </a:p>
      </dgm:t>
    </dgm:pt>
    <dgm:pt modelId="{155A3ED4-3F18-4630-A064-C406FA5C98F9}" type="sibTrans" cxnId="{B95FDA99-096E-4D2A-9670-37DB1C52A4AF}">
      <dgm:prSet/>
      <dgm:spPr/>
      <dgm:t>
        <a:bodyPr/>
        <a:lstStyle/>
        <a:p>
          <a:endParaRPr lang="en-US"/>
        </a:p>
      </dgm:t>
    </dgm:pt>
    <dgm:pt modelId="{DCEB88CA-CFFF-4362-9BBF-752BB211C3BD}">
      <dgm:prSet phldrT="[Text]"/>
      <dgm:spPr/>
      <dgm:t>
        <a:bodyPr/>
        <a:lstStyle/>
        <a:p>
          <a:r>
            <a:rPr lang="en-US" b="1" dirty="0"/>
            <a:t>Wealth Solutions</a:t>
          </a:r>
        </a:p>
      </dgm:t>
    </dgm:pt>
    <dgm:pt modelId="{70D64870-2BC1-4571-8E64-42C5722140A2}" type="parTrans" cxnId="{1FAC7230-78CD-4DE7-B06E-48015245FA75}">
      <dgm:prSet/>
      <dgm:spPr/>
      <dgm:t>
        <a:bodyPr/>
        <a:lstStyle/>
        <a:p>
          <a:endParaRPr lang="en-US"/>
        </a:p>
      </dgm:t>
    </dgm:pt>
    <dgm:pt modelId="{0D9FC239-A83F-41DC-B75B-8D0142A644E5}" type="sibTrans" cxnId="{1FAC7230-78CD-4DE7-B06E-48015245FA75}">
      <dgm:prSet/>
      <dgm:spPr/>
      <dgm:t>
        <a:bodyPr/>
        <a:lstStyle/>
        <a:p>
          <a:endParaRPr lang="en-US"/>
        </a:p>
      </dgm:t>
    </dgm:pt>
    <dgm:pt modelId="{AA663BF1-B573-4FBD-95C9-23F9D9C7713B}">
      <dgm:prSet phldrT="[Text]"/>
      <dgm:spPr/>
      <dgm:t>
        <a:bodyPr/>
        <a:lstStyle/>
        <a:p>
          <a:r>
            <a:rPr lang="en-US" b="1" dirty="0"/>
            <a:t>Coaching &amp; Consulting</a:t>
          </a:r>
        </a:p>
      </dgm:t>
    </dgm:pt>
    <dgm:pt modelId="{98D1837F-30E1-448E-A709-D5868575CD6F}" type="parTrans" cxnId="{F36ACBF1-4F43-4C53-A9B7-AE7A72C62801}">
      <dgm:prSet/>
      <dgm:spPr/>
      <dgm:t>
        <a:bodyPr/>
        <a:lstStyle/>
        <a:p>
          <a:endParaRPr lang="en-US"/>
        </a:p>
      </dgm:t>
    </dgm:pt>
    <dgm:pt modelId="{D39C48F5-3D26-4D88-808E-A7FF75DE8933}" type="sibTrans" cxnId="{F36ACBF1-4F43-4C53-A9B7-AE7A72C62801}">
      <dgm:prSet/>
      <dgm:spPr/>
      <dgm:t>
        <a:bodyPr/>
        <a:lstStyle/>
        <a:p>
          <a:endParaRPr lang="en-US"/>
        </a:p>
      </dgm:t>
    </dgm:pt>
    <dgm:pt modelId="{252444BA-B4EC-43D1-8C61-BD2FA2748212}">
      <dgm:prSet phldrT="[Text]"/>
      <dgm:spPr/>
      <dgm:t>
        <a:bodyPr/>
        <a:lstStyle/>
        <a:p>
          <a:r>
            <a:rPr lang="en-US" b="1" dirty="0"/>
            <a:t>Succession &amp; Continuity</a:t>
          </a:r>
        </a:p>
      </dgm:t>
    </dgm:pt>
    <dgm:pt modelId="{76EE021F-FFE8-43D5-83EC-69D42A5DE438}" type="parTrans" cxnId="{565A8113-B6DB-450A-8182-D3C87F20E9FE}">
      <dgm:prSet/>
      <dgm:spPr/>
      <dgm:t>
        <a:bodyPr/>
        <a:lstStyle/>
        <a:p>
          <a:endParaRPr lang="en-US"/>
        </a:p>
      </dgm:t>
    </dgm:pt>
    <dgm:pt modelId="{8C2AC358-4D80-4FB0-859E-47DC354AE3D8}" type="sibTrans" cxnId="{565A8113-B6DB-450A-8182-D3C87F20E9FE}">
      <dgm:prSet/>
      <dgm:spPr/>
      <dgm:t>
        <a:bodyPr/>
        <a:lstStyle/>
        <a:p>
          <a:endParaRPr lang="en-US"/>
        </a:p>
      </dgm:t>
    </dgm:pt>
    <dgm:pt modelId="{4EEDEDBE-D3A6-4CC8-BF10-31E4918269EF}" type="pres">
      <dgm:prSet presAssocID="{FE4DF4D5-F8DA-4FDE-A302-B6285EEC4F77}" presName="Name0" presStyleCnt="0">
        <dgm:presLayoutVars>
          <dgm:dir/>
          <dgm:resizeHandles val="exact"/>
        </dgm:presLayoutVars>
      </dgm:prSet>
      <dgm:spPr/>
    </dgm:pt>
    <dgm:pt modelId="{7FFE785C-3C5B-4F65-B843-F64A23B5EA78}" type="pres">
      <dgm:prSet presAssocID="{FE4DF4D5-F8DA-4FDE-A302-B6285EEC4F77}" presName="cycle" presStyleCnt="0"/>
      <dgm:spPr/>
    </dgm:pt>
    <dgm:pt modelId="{6B897562-F633-4CEB-89EC-3BA6331AF3D6}" type="pres">
      <dgm:prSet presAssocID="{5AA3A6DE-1E49-433E-B983-7E61B8EDAC10}" presName="nodeFirstNode" presStyleLbl="node1" presStyleIdx="0" presStyleCnt="6">
        <dgm:presLayoutVars>
          <dgm:bulletEnabled val="1"/>
        </dgm:presLayoutVars>
      </dgm:prSet>
      <dgm:spPr/>
    </dgm:pt>
    <dgm:pt modelId="{448159EE-89B0-4D93-BEFC-156FE79CAC3E}" type="pres">
      <dgm:prSet presAssocID="{47C2A6D2-EF55-45AA-9787-E64FE6990FC8}" presName="sibTransFirstNode" presStyleLbl="bgShp" presStyleIdx="0" presStyleCnt="1"/>
      <dgm:spPr/>
    </dgm:pt>
    <dgm:pt modelId="{24D935E9-233F-4FF4-BD1E-34A1C01EE049}" type="pres">
      <dgm:prSet presAssocID="{3C0FDAA3-D7BC-4BB3-9C62-5EEC1E416117}" presName="nodeFollowingNodes" presStyleLbl="node1" presStyleIdx="1" presStyleCnt="6">
        <dgm:presLayoutVars>
          <dgm:bulletEnabled val="1"/>
        </dgm:presLayoutVars>
      </dgm:prSet>
      <dgm:spPr/>
    </dgm:pt>
    <dgm:pt modelId="{D4971481-6C8C-4FEE-9010-9D22BB3CE14A}" type="pres">
      <dgm:prSet presAssocID="{6BEB31D2-4F01-46A5-A158-68DCEBB878F0}" presName="nodeFollowingNodes" presStyleLbl="node1" presStyleIdx="2" presStyleCnt="6">
        <dgm:presLayoutVars>
          <dgm:bulletEnabled val="1"/>
        </dgm:presLayoutVars>
      </dgm:prSet>
      <dgm:spPr/>
    </dgm:pt>
    <dgm:pt modelId="{D7F1B01F-9AE8-4DD8-8679-BF056F41B0C7}" type="pres">
      <dgm:prSet presAssocID="{252444BA-B4EC-43D1-8C61-BD2FA2748212}" presName="nodeFollowingNodes" presStyleLbl="node1" presStyleIdx="3" presStyleCnt="6">
        <dgm:presLayoutVars>
          <dgm:bulletEnabled val="1"/>
        </dgm:presLayoutVars>
      </dgm:prSet>
      <dgm:spPr/>
    </dgm:pt>
    <dgm:pt modelId="{6BE09231-5D09-4D1D-BD9D-A93A08CEAD94}" type="pres">
      <dgm:prSet presAssocID="{DCEB88CA-CFFF-4362-9BBF-752BB211C3BD}" presName="nodeFollowingNodes" presStyleLbl="node1" presStyleIdx="4" presStyleCnt="6">
        <dgm:presLayoutVars>
          <dgm:bulletEnabled val="1"/>
        </dgm:presLayoutVars>
      </dgm:prSet>
      <dgm:spPr/>
    </dgm:pt>
    <dgm:pt modelId="{D19FC9BE-0C66-48DF-B798-44AFA92C5E66}" type="pres">
      <dgm:prSet presAssocID="{AA663BF1-B573-4FBD-95C9-23F9D9C7713B}" presName="nodeFollowingNodes" presStyleLbl="node1" presStyleIdx="5" presStyleCnt="6">
        <dgm:presLayoutVars>
          <dgm:bulletEnabled val="1"/>
        </dgm:presLayoutVars>
      </dgm:prSet>
      <dgm:spPr/>
    </dgm:pt>
  </dgm:ptLst>
  <dgm:cxnLst>
    <dgm:cxn modelId="{EBA7110E-BB00-4344-971F-6E58AF461249}" type="presOf" srcId="{FE4DF4D5-F8DA-4FDE-A302-B6285EEC4F77}" destId="{4EEDEDBE-D3A6-4CC8-BF10-31E4918269EF}" srcOrd="0" destOrd="0" presId="urn:microsoft.com/office/officeart/2005/8/layout/cycle3"/>
    <dgm:cxn modelId="{565A8113-B6DB-450A-8182-D3C87F20E9FE}" srcId="{FE4DF4D5-F8DA-4FDE-A302-B6285EEC4F77}" destId="{252444BA-B4EC-43D1-8C61-BD2FA2748212}" srcOrd="3" destOrd="0" parTransId="{76EE021F-FFE8-43D5-83EC-69D42A5DE438}" sibTransId="{8C2AC358-4D80-4FB0-859E-47DC354AE3D8}"/>
    <dgm:cxn modelId="{8199B51C-BD7E-4D9B-9EFF-C6AC4CA3E3F6}" type="presOf" srcId="{DCEB88CA-CFFF-4362-9BBF-752BB211C3BD}" destId="{6BE09231-5D09-4D1D-BD9D-A93A08CEAD94}" srcOrd="0" destOrd="0" presId="urn:microsoft.com/office/officeart/2005/8/layout/cycle3"/>
    <dgm:cxn modelId="{1FAC7230-78CD-4DE7-B06E-48015245FA75}" srcId="{FE4DF4D5-F8DA-4FDE-A302-B6285EEC4F77}" destId="{DCEB88CA-CFFF-4362-9BBF-752BB211C3BD}" srcOrd="4" destOrd="0" parTransId="{70D64870-2BC1-4571-8E64-42C5722140A2}" sibTransId="{0D9FC239-A83F-41DC-B75B-8D0142A644E5}"/>
    <dgm:cxn modelId="{2607F63D-93D3-4CB6-A22C-0BDDE91C2006}" type="presOf" srcId="{252444BA-B4EC-43D1-8C61-BD2FA2748212}" destId="{D7F1B01F-9AE8-4DD8-8679-BF056F41B0C7}" srcOrd="0" destOrd="0" presId="urn:microsoft.com/office/officeart/2005/8/layout/cycle3"/>
    <dgm:cxn modelId="{5821155F-758F-4F4E-A7BD-503CD278B615}" type="presOf" srcId="{AA663BF1-B573-4FBD-95C9-23F9D9C7713B}" destId="{D19FC9BE-0C66-48DF-B798-44AFA92C5E66}" srcOrd="0" destOrd="0" presId="urn:microsoft.com/office/officeart/2005/8/layout/cycle3"/>
    <dgm:cxn modelId="{A6860467-161E-4363-B1C3-FEF2651BDD8F}" srcId="{FE4DF4D5-F8DA-4FDE-A302-B6285EEC4F77}" destId="{5AA3A6DE-1E49-433E-B983-7E61B8EDAC10}" srcOrd="0" destOrd="0" parTransId="{E686C6A7-4659-48C3-82FC-F08F67A4FB44}" sibTransId="{47C2A6D2-EF55-45AA-9787-E64FE6990FC8}"/>
    <dgm:cxn modelId="{AFCBF449-1FF5-4125-9BA6-E7B861A7DF49}" type="presOf" srcId="{3C0FDAA3-D7BC-4BB3-9C62-5EEC1E416117}" destId="{24D935E9-233F-4FF4-BD1E-34A1C01EE049}" srcOrd="0" destOrd="0" presId="urn:microsoft.com/office/officeart/2005/8/layout/cycle3"/>
    <dgm:cxn modelId="{ABF72C78-FA7C-4DA1-BB08-9C8C6EBF78AB}" type="presOf" srcId="{47C2A6D2-EF55-45AA-9787-E64FE6990FC8}" destId="{448159EE-89B0-4D93-BEFC-156FE79CAC3E}" srcOrd="0" destOrd="0" presId="urn:microsoft.com/office/officeart/2005/8/layout/cycle3"/>
    <dgm:cxn modelId="{B95FDA99-096E-4D2A-9670-37DB1C52A4AF}" srcId="{FE4DF4D5-F8DA-4FDE-A302-B6285EEC4F77}" destId="{6BEB31D2-4F01-46A5-A158-68DCEBB878F0}" srcOrd="2" destOrd="0" parTransId="{5F56AD1C-7FA2-4DA4-8AB1-4AD3729ED325}" sibTransId="{155A3ED4-3F18-4630-A064-C406FA5C98F9}"/>
    <dgm:cxn modelId="{240E86A3-5180-4A23-889E-017078818010}" type="presOf" srcId="{6BEB31D2-4F01-46A5-A158-68DCEBB878F0}" destId="{D4971481-6C8C-4FEE-9010-9D22BB3CE14A}" srcOrd="0" destOrd="0" presId="urn:microsoft.com/office/officeart/2005/8/layout/cycle3"/>
    <dgm:cxn modelId="{24907CBE-89F0-4E2C-8350-8222C6E15070}" srcId="{FE4DF4D5-F8DA-4FDE-A302-B6285EEC4F77}" destId="{3C0FDAA3-D7BC-4BB3-9C62-5EEC1E416117}" srcOrd="1" destOrd="0" parTransId="{BB24F8A0-536A-4C82-941D-F479F71741AC}" sibTransId="{E55D99EB-D950-4644-8FA6-D2E58A4D9819}"/>
    <dgm:cxn modelId="{92BD0CF0-34DE-4DBF-AD6F-3A52395D833C}" type="presOf" srcId="{5AA3A6DE-1E49-433E-B983-7E61B8EDAC10}" destId="{6B897562-F633-4CEB-89EC-3BA6331AF3D6}" srcOrd="0" destOrd="0" presId="urn:microsoft.com/office/officeart/2005/8/layout/cycle3"/>
    <dgm:cxn modelId="{F36ACBF1-4F43-4C53-A9B7-AE7A72C62801}" srcId="{FE4DF4D5-F8DA-4FDE-A302-B6285EEC4F77}" destId="{AA663BF1-B573-4FBD-95C9-23F9D9C7713B}" srcOrd="5" destOrd="0" parTransId="{98D1837F-30E1-448E-A709-D5868575CD6F}" sibTransId="{D39C48F5-3D26-4D88-808E-A7FF75DE8933}"/>
    <dgm:cxn modelId="{4BB530F7-BE3E-4B46-B171-C721BE4F2E4A}" type="presParOf" srcId="{4EEDEDBE-D3A6-4CC8-BF10-31E4918269EF}" destId="{7FFE785C-3C5B-4F65-B843-F64A23B5EA78}" srcOrd="0" destOrd="0" presId="urn:microsoft.com/office/officeart/2005/8/layout/cycle3"/>
    <dgm:cxn modelId="{AC6B06BF-CA4B-4EE5-9C2D-CE241A1EF9AD}" type="presParOf" srcId="{7FFE785C-3C5B-4F65-B843-F64A23B5EA78}" destId="{6B897562-F633-4CEB-89EC-3BA6331AF3D6}" srcOrd="0" destOrd="0" presId="urn:microsoft.com/office/officeart/2005/8/layout/cycle3"/>
    <dgm:cxn modelId="{17998F9D-C02F-4318-995B-A182E1E00827}" type="presParOf" srcId="{7FFE785C-3C5B-4F65-B843-F64A23B5EA78}" destId="{448159EE-89B0-4D93-BEFC-156FE79CAC3E}" srcOrd="1" destOrd="0" presId="urn:microsoft.com/office/officeart/2005/8/layout/cycle3"/>
    <dgm:cxn modelId="{150CA278-6DBE-4BFB-AF09-C9D30FF73C7D}" type="presParOf" srcId="{7FFE785C-3C5B-4F65-B843-F64A23B5EA78}" destId="{24D935E9-233F-4FF4-BD1E-34A1C01EE049}" srcOrd="2" destOrd="0" presId="urn:microsoft.com/office/officeart/2005/8/layout/cycle3"/>
    <dgm:cxn modelId="{DF61F9A1-77D3-4209-823A-7D6315DC90D3}" type="presParOf" srcId="{7FFE785C-3C5B-4F65-B843-F64A23B5EA78}" destId="{D4971481-6C8C-4FEE-9010-9D22BB3CE14A}" srcOrd="3" destOrd="0" presId="urn:microsoft.com/office/officeart/2005/8/layout/cycle3"/>
    <dgm:cxn modelId="{BA5DE64F-9D30-4AE4-A49D-D39A62814E7B}" type="presParOf" srcId="{7FFE785C-3C5B-4F65-B843-F64A23B5EA78}" destId="{D7F1B01F-9AE8-4DD8-8679-BF056F41B0C7}" srcOrd="4" destOrd="0" presId="urn:microsoft.com/office/officeart/2005/8/layout/cycle3"/>
    <dgm:cxn modelId="{1DBC10E3-117C-4780-B26E-C12F485952E6}" type="presParOf" srcId="{7FFE785C-3C5B-4F65-B843-F64A23B5EA78}" destId="{6BE09231-5D09-4D1D-BD9D-A93A08CEAD94}" srcOrd="5" destOrd="0" presId="urn:microsoft.com/office/officeart/2005/8/layout/cycle3"/>
    <dgm:cxn modelId="{CC0CD6BC-1ACA-4C4D-8DDA-E4BF1AE45F71}" type="presParOf" srcId="{7FFE785C-3C5B-4F65-B843-F64A23B5EA78}" destId="{D19FC9BE-0C66-48DF-B798-44AFA92C5E66}"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E1421A-BB7A-494B-8AE7-C3D5A3FCA286}" type="doc">
      <dgm:prSet loTypeId="urn:microsoft.com/office/officeart/2018/2/layout/IconLabelDescriptionList" loCatId="icon" qsTypeId="urn:microsoft.com/office/officeart/2005/8/quickstyle/simple5" qsCatId="simple" csTypeId="urn:microsoft.com/office/officeart/2005/8/colors/colorful2" csCatId="colorful" phldr="1"/>
      <dgm:spPr/>
      <dgm:t>
        <a:bodyPr/>
        <a:lstStyle/>
        <a:p>
          <a:endParaRPr lang="en-US"/>
        </a:p>
      </dgm:t>
    </dgm:pt>
    <dgm:pt modelId="{2074BD4C-A6B2-4750-9AE7-3BB9F2D2FC6C}">
      <dgm:prSet phldrT="[Text]"/>
      <dgm:spPr/>
      <dgm:t>
        <a:bodyPr/>
        <a:lstStyle/>
        <a:p>
          <a:pPr>
            <a:lnSpc>
              <a:spcPct val="100000"/>
            </a:lnSpc>
            <a:defRPr b="1"/>
          </a:pPr>
          <a:r>
            <a:rPr lang="en-US" u="sng" dirty="0"/>
            <a:t>Business Coaching &amp; Consulting</a:t>
          </a:r>
        </a:p>
      </dgm:t>
    </dgm:pt>
    <dgm:pt modelId="{784B20C0-E60F-4C55-899B-989B510CE342}" type="parTrans" cxnId="{C8B40EDA-1CE0-4054-923B-92BBE12F7DD4}">
      <dgm:prSet/>
      <dgm:spPr/>
      <dgm:t>
        <a:bodyPr/>
        <a:lstStyle/>
        <a:p>
          <a:endParaRPr lang="en-US"/>
        </a:p>
      </dgm:t>
    </dgm:pt>
    <dgm:pt modelId="{F73BC01F-4436-4F84-B47A-E67703348FCE}" type="sibTrans" cxnId="{C8B40EDA-1CE0-4054-923B-92BBE12F7DD4}">
      <dgm:prSet/>
      <dgm:spPr/>
      <dgm:t>
        <a:bodyPr/>
        <a:lstStyle/>
        <a:p>
          <a:endParaRPr lang="en-US"/>
        </a:p>
      </dgm:t>
    </dgm:pt>
    <dgm:pt modelId="{B1FAB519-BB80-4382-B407-A2DAF3B1B4AF}">
      <dgm:prSet phldrT="[Text]"/>
      <dgm:spPr/>
      <dgm:t>
        <a:bodyPr/>
        <a:lstStyle/>
        <a:p>
          <a:pPr>
            <a:lnSpc>
              <a:spcPct val="100000"/>
            </a:lnSpc>
          </a:pPr>
          <a:r>
            <a:rPr lang="en-US" dirty="0"/>
            <a:t>Next Level Coaching Program (1-Many)</a:t>
          </a:r>
        </a:p>
      </dgm:t>
    </dgm:pt>
    <dgm:pt modelId="{D856AA09-A9E5-4B23-85C3-E20DED73D7A9}" type="parTrans" cxnId="{AD704294-5785-4EDE-BEAA-BD2D68D011BE}">
      <dgm:prSet/>
      <dgm:spPr/>
      <dgm:t>
        <a:bodyPr/>
        <a:lstStyle/>
        <a:p>
          <a:endParaRPr lang="en-US"/>
        </a:p>
      </dgm:t>
    </dgm:pt>
    <dgm:pt modelId="{77AC1735-ECF0-4D2A-9642-B9770C594E1F}" type="sibTrans" cxnId="{AD704294-5785-4EDE-BEAA-BD2D68D011BE}">
      <dgm:prSet/>
      <dgm:spPr/>
      <dgm:t>
        <a:bodyPr/>
        <a:lstStyle/>
        <a:p>
          <a:endParaRPr lang="en-US"/>
        </a:p>
      </dgm:t>
    </dgm:pt>
    <dgm:pt modelId="{6D361907-5B0D-45DE-837D-5171F2602134}">
      <dgm:prSet phldrT="[Text]"/>
      <dgm:spPr/>
      <dgm:t>
        <a:bodyPr/>
        <a:lstStyle/>
        <a:p>
          <a:pPr>
            <a:lnSpc>
              <a:spcPct val="100000"/>
            </a:lnSpc>
            <a:defRPr b="1"/>
          </a:pPr>
          <a:r>
            <a:rPr lang="en-US" u="sng"/>
            <a:t>Succession &amp; Continuity</a:t>
          </a:r>
        </a:p>
      </dgm:t>
    </dgm:pt>
    <dgm:pt modelId="{D6DAF285-708F-4F76-9B79-B76E27CAC50C}" type="parTrans" cxnId="{E14A4E35-CDAD-4E7F-A3A9-D3BA7F566DAF}">
      <dgm:prSet/>
      <dgm:spPr/>
      <dgm:t>
        <a:bodyPr/>
        <a:lstStyle/>
        <a:p>
          <a:endParaRPr lang="en-US"/>
        </a:p>
      </dgm:t>
    </dgm:pt>
    <dgm:pt modelId="{090346E2-4A8E-4258-98AB-C985E445FC29}" type="sibTrans" cxnId="{E14A4E35-CDAD-4E7F-A3A9-D3BA7F566DAF}">
      <dgm:prSet/>
      <dgm:spPr/>
      <dgm:t>
        <a:bodyPr/>
        <a:lstStyle/>
        <a:p>
          <a:endParaRPr lang="en-US"/>
        </a:p>
      </dgm:t>
    </dgm:pt>
    <dgm:pt modelId="{F242BF75-4CEF-4F03-83F3-1834AF4275CE}">
      <dgm:prSet phldrT="[Text]"/>
      <dgm:spPr/>
      <dgm:t>
        <a:bodyPr/>
        <a:lstStyle/>
        <a:p>
          <a:pPr>
            <a:lnSpc>
              <a:spcPct val="100000"/>
            </a:lnSpc>
          </a:pPr>
          <a:r>
            <a:rPr lang="en-US" b="1" i="1" dirty="0"/>
            <a:t>Business Valuation Estimate</a:t>
          </a:r>
        </a:p>
        <a:p>
          <a:pPr>
            <a:lnSpc>
              <a:spcPct val="100000"/>
            </a:lnSpc>
          </a:pPr>
          <a:r>
            <a:rPr lang="en-US" b="0" i="0" dirty="0"/>
            <a:t>Valuation for Independent Channel</a:t>
          </a:r>
        </a:p>
        <a:p>
          <a:pPr>
            <a:lnSpc>
              <a:spcPct val="100000"/>
            </a:lnSpc>
          </a:pPr>
          <a:r>
            <a:rPr lang="en-US" b="1" i="1" dirty="0"/>
            <a:t>Valuation Insights</a:t>
          </a:r>
        </a:p>
        <a:p>
          <a:pPr>
            <a:lnSpc>
              <a:spcPct val="100000"/>
            </a:lnSpc>
          </a:pPr>
          <a:r>
            <a:rPr lang="en-US" b="0" i="0" dirty="0"/>
            <a:t>S&amp;A Transitions Dashboard</a:t>
          </a:r>
        </a:p>
        <a:p>
          <a:pPr>
            <a:lnSpc>
              <a:spcPct val="100000"/>
            </a:lnSpc>
          </a:pPr>
          <a:r>
            <a:rPr lang="en-US" b="1" i="1" dirty="0"/>
            <a:t>Prepared Buyer</a:t>
          </a:r>
        </a:p>
        <a:p>
          <a:pPr>
            <a:lnSpc>
              <a:spcPct val="100000"/>
            </a:lnSpc>
          </a:pPr>
          <a:r>
            <a:rPr lang="en-US" dirty="0"/>
            <a:t>Acquisition Financing</a:t>
          </a:r>
        </a:p>
        <a:p>
          <a:pPr>
            <a:lnSpc>
              <a:spcPct val="100000"/>
            </a:lnSpc>
          </a:pPr>
          <a:r>
            <a:rPr lang="en-US" b="0" dirty="0">
              <a:highlight>
                <a:srgbClr val="FFFFFF"/>
              </a:highlight>
            </a:rPr>
            <a:t>Continuity Coverage</a:t>
          </a:r>
        </a:p>
        <a:p>
          <a:pPr>
            <a:lnSpc>
              <a:spcPct val="100000"/>
            </a:lnSpc>
          </a:pPr>
          <a:r>
            <a:rPr lang="en-US" b="0" dirty="0">
              <a:highlight>
                <a:srgbClr val="FFFFFF"/>
              </a:highlight>
            </a:rPr>
            <a:t>Continuity In-take from</a:t>
          </a:r>
        </a:p>
      </dgm:t>
    </dgm:pt>
    <dgm:pt modelId="{FAC29566-B099-4AD6-9268-9B429F0A24E9}" type="parTrans" cxnId="{398D6F70-EA58-495F-9915-B743238A6039}">
      <dgm:prSet/>
      <dgm:spPr/>
      <dgm:t>
        <a:bodyPr/>
        <a:lstStyle/>
        <a:p>
          <a:endParaRPr lang="en-US"/>
        </a:p>
      </dgm:t>
    </dgm:pt>
    <dgm:pt modelId="{F3351D02-96DA-48DD-B92E-5FE939C14389}" type="sibTrans" cxnId="{398D6F70-EA58-495F-9915-B743238A6039}">
      <dgm:prSet/>
      <dgm:spPr/>
      <dgm:t>
        <a:bodyPr/>
        <a:lstStyle/>
        <a:p>
          <a:endParaRPr lang="en-US"/>
        </a:p>
      </dgm:t>
    </dgm:pt>
    <dgm:pt modelId="{BF37CF91-91A1-4207-BCF8-6E6FF1966250}">
      <dgm:prSet phldrT="[Text]"/>
      <dgm:spPr/>
      <dgm:t>
        <a:bodyPr/>
        <a:lstStyle/>
        <a:p>
          <a:pPr>
            <a:lnSpc>
              <a:spcPct val="100000"/>
            </a:lnSpc>
            <a:defRPr b="1"/>
          </a:pPr>
          <a:r>
            <a:rPr lang="en-US" u="sng"/>
            <a:t>Advisor Marketing</a:t>
          </a:r>
        </a:p>
      </dgm:t>
    </dgm:pt>
    <dgm:pt modelId="{EF6F761B-AE8E-47FD-A6D6-D21438963221}" type="parTrans" cxnId="{54E6D2D8-FBBB-4355-9993-11B544D3B70D}">
      <dgm:prSet/>
      <dgm:spPr/>
      <dgm:t>
        <a:bodyPr/>
        <a:lstStyle/>
        <a:p>
          <a:endParaRPr lang="en-US"/>
        </a:p>
      </dgm:t>
    </dgm:pt>
    <dgm:pt modelId="{011BA08E-4423-487B-A28A-079B128D6CCE}" type="sibTrans" cxnId="{54E6D2D8-FBBB-4355-9993-11B544D3B70D}">
      <dgm:prSet/>
      <dgm:spPr/>
      <dgm:t>
        <a:bodyPr/>
        <a:lstStyle/>
        <a:p>
          <a:endParaRPr lang="en-US"/>
        </a:p>
      </dgm:t>
    </dgm:pt>
    <dgm:pt modelId="{2A8F8A60-4B91-44B0-A490-8E39A1CF3204}">
      <dgm:prSet phldrT="[Text]"/>
      <dgm:spPr/>
      <dgm:t>
        <a:bodyPr/>
        <a:lstStyle/>
        <a:p>
          <a:pPr>
            <a:lnSpc>
              <a:spcPct val="100000"/>
            </a:lnSpc>
          </a:pPr>
          <a:r>
            <a:rPr lang="en-US" dirty="0"/>
            <a:t>Marketing Assessment</a:t>
          </a:r>
        </a:p>
      </dgm:t>
    </dgm:pt>
    <dgm:pt modelId="{A97E0E91-0489-49AA-A9F8-56FB4718F8BF}" type="parTrans" cxnId="{C6F6FAC3-16F6-4C41-92F1-388B279DA821}">
      <dgm:prSet/>
      <dgm:spPr/>
      <dgm:t>
        <a:bodyPr/>
        <a:lstStyle/>
        <a:p>
          <a:endParaRPr lang="en-US"/>
        </a:p>
      </dgm:t>
    </dgm:pt>
    <dgm:pt modelId="{20E12D25-436F-439F-93C7-ACAAF1D4FA06}" type="sibTrans" cxnId="{C6F6FAC3-16F6-4C41-92F1-388B279DA821}">
      <dgm:prSet/>
      <dgm:spPr/>
      <dgm:t>
        <a:bodyPr/>
        <a:lstStyle/>
        <a:p>
          <a:endParaRPr lang="en-US"/>
        </a:p>
      </dgm:t>
    </dgm:pt>
    <dgm:pt modelId="{14081408-C8ED-4FD3-85D1-2CC3EEDA3992}">
      <dgm:prSet phldrT="[Text]"/>
      <dgm:spPr/>
      <dgm:t>
        <a:bodyPr/>
        <a:lstStyle/>
        <a:p>
          <a:pPr>
            <a:lnSpc>
              <a:spcPct val="100000"/>
            </a:lnSpc>
            <a:defRPr b="1"/>
          </a:pPr>
          <a:r>
            <a:rPr lang="en-US" u="sng"/>
            <a:t>Technology Solutions</a:t>
          </a:r>
        </a:p>
      </dgm:t>
    </dgm:pt>
    <dgm:pt modelId="{B45CD599-AD0E-49A4-8B31-52AC71CC3A0B}" type="parTrans" cxnId="{6ED47AA4-0B21-400B-85A1-424E3430A490}">
      <dgm:prSet/>
      <dgm:spPr/>
      <dgm:t>
        <a:bodyPr/>
        <a:lstStyle/>
        <a:p>
          <a:endParaRPr lang="en-US"/>
        </a:p>
      </dgm:t>
    </dgm:pt>
    <dgm:pt modelId="{EA35BC64-79C2-4350-8FD8-F3AB621E48E1}" type="sibTrans" cxnId="{6ED47AA4-0B21-400B-85A1-424E3430A490}">
      <dgm:prSet/>
      <dgm:spPr/>
      <dgm:t>
        <a:bodyPr/>
        <a:lstStyle/>
        <a:p>
          <a:endParaRPr lang="en-US"/>
        </a:p>
      </dgm:t>
    </dgm:pt>
    <dgm:pt modelId="{BDF80535-9FDC-4782-88AC-E33B86833E87}">
      <dgm:prSet phldrT="[Text]"/>
      <dgm:spPr/>
      <dgm:t>
        <a:bodyPr/>
        <a:lstStyle/>
        <a:p>
          <a:pPr>
            <a:lnSpc>
              <a:spcPct val="100000"/>
            </a:lnSpc>
          </a:pPr>
          <a:r>
            <a:rPr lang="en-US" b="1" i="1" dirty="0"/>
            <a:t>Associate Financial Professional</a:t>
          </a:r>
        </a:p>
        <a:p>
          <a:pPr>
            <a:lnSpc>
              <a:spcPct val="100000"/>
            </a:lnSpc>
          </a:pPr>
          <a:r>
            <a:rPr lang="en-US" dirty="0"/>
            <a:t>Subscription Coaching</a:t>
          </a:r>
        </a:p>
      </dgm:t>
    </dgm:pt>
    <dgm:pt modelId="{E09C1FE7-911F-48CD-ACAB-104C6AB8428C}" type="parTrans" cxnId="{1F6C4F82-72D3-4D9F-9094-89E7F1242F2B}">
      <dgm:prSet/>
      <dgm:spPr/>
      <dgm:t>
        <a:bodyPr/>
        <a:lstStyle/>
        <a:p>
          <a:endParaRPr lang="en-US"/>
        </a:p>
      </dgm:t>
    </dgm:pt>
    <dgm:pt modelId="{DCEC6A10-A7B9-4E65-86BD-06C2F5AA3C11}" type="sibTrans" cxnId="{1F6C4F82-72D3-4D9F-9094-89E7F1242F2B}">
      <dgm:prSet/>
      <dgm:spPr/>
      <dgm:t>
        <a:bodyPr/>
        <a:lstStyle/>
        <a:p>
          <a:endParaRPr lang="en-US"/>
        </a:p>
      </dgm:t>
    </dgm:pt>
    <dgm:pt modelId="{6263390D-0499-4BFC-8E21-293082AB5D34}">
      <dgm:prSet phldrT="[Text]"/>
      <dgm:spPr/>
      <dgm:t>
        <a:bodyPr/>
        <a:lstStyle/>
        <a:p>
          <a:pPr>
            <a:lnSpc>
              <a:spcPct val="100000"/>
            </a:lnSpc>
          </a:pPr>
          <a:r>
            <a:rPr lang="en-US" dirty="0"/>
            <a:t>New Affiliate Marketing Program (NAMP)</a:t>
          </a:r>
        </a:p>
      </dgm:t>
    </dgm:pt>
    <dgm:pt modelId="{139D1ABE-81BA-4B50-B72D-489D156A541B}" type="parTrans" cxnId="{6993BAFA-C66F-448F-BF2F-A2DF3AFEB399}">
      <dgm:prSet/>
      <dgm:spPr/>
      <dgm:t>
        <a:bodyPr/>
        <a:lstStyle/>
        <a:p>
          <a:endParaRPr lang="en-US"/>
        </a:p>
      </dgm:t>
    </dgm:pt>
    <dgm:pt modelId="{9B488B9D-815B-4280-AF54-BF2E113FABBF}" type="sibTrans" cxnId="{6993BAFA-C66F-448F-BF2F-A2DF3AFEB399}">
      <dgm:prSet/>
      <dgm:spPr/>
      <dgm:t>
        <a:bodyPr/>
        <a:lstStyle/>
        <a:p>
          <a:endParaRPr lang="en-US"/>
        </a:p>
      </dgm:t>
    </dgm:pt>
    <dgm:pt modelId="{3C8F499D-FA56-4906-BB7F-D1AA37D6265D}">
      <dgm:prSet phldrT="[Text]"/>
      <dgm:spPr/>
      <dgm:t>
        <a:bodyPr/>
        <a:lstStyle/>
        <a:p>
          <a:pPr>
            <a:lnSpc>
              <a:spcPct val="100000"/>
            </a:lnSpc>
          </a:pPr>
          <a:r>
            <a:rPr lang="en-US" b="0" i="0" dirty="0">
              <a:highlight>
                <a:srgbClr val="FFFFFF"/>
              </a:highlight>
            </a:rPr>
            <a:t>CRM Evaluation Assessment</a:t>
          </a:r>
        </a:p>
      </dgm:t>
    </dgm:pt>
    <dgm:pt modelId="{7C51114A-9F23-4A44-8AC8-A51EB1028841}" type="parTrans" cxnId="{FDCDF0F6-6CA8-4BBE-8986-D04E6A81790A}">
      <dgm:prSet/>
      <dgm:spPr/>
      <dgm:t>
        <a:bodyPr/>
        <a:lstStyle/>
        <a:p>
          <a:endParaRPr lang="en-US"/>
        </a:p>
      </dgm:t>
    </dgm:pt>
    <dgm:pt modelId="{50578665-0570-42F1-A3E6-759A4F4730C8}" type="sibTrans" cxnId="{FDCDF0F6-6CA8-4BBE-8986-D04E6A81790A}">
      <dgm:prSet/>
      <dgm:spPr/>
      <dgm:t>
        <a:bodyPr/>
        <a:lstStyle/>
        <a:p>
          <a:endParaRPr lang="en-US"/>
        </a:p>
      </dgm:t>
    </dgm:pt>
    <dgm:pt modelId="{0FDE05E1-AA57-4340-91EB-23DFB56E0374}">
      <dgm:prSet phldrT="[Text]"/>
      <dgm:spPr/>
      <dgm:t>
        <a:bodyPr/>
        <a:lstStyle/>
        <a:p>
          <a:pPr>
            <a:lnSpc>
              <a:spcPct val="100000"/>
            </a:lnSpc>
          </a:pPr>
          <a:r>
            <a:rPr lang="en-US" dirty="0"/>
            <a:t>Advisor Technology </a:t>
          </a:r>
          <a:r>
            <a:rPr lang="en-US" b="0" i="0" dirty="0"/>
            <a:t>Assessment</a:t>
          </a:r>
        </a:p>
      </dgm:t>
    </dgm:pt>
    <dgm:pt modelId="{0D9BA048-B171-4329-B780-405B13E16B4F}" type="parTrans" cxnId="{7FC7720B-4AB6-4FC6-A03C-1D76CA15CE6A}">
      <dgm:prSet/>
      <dgm:spPr/>
      <dgm:t>
        <a:bodyPr/>
        <a:lstStyle/>
        <a:p>
          <a:endParaRPr lang="en-US"/>
        </a:p>
      </dgm:t>
    </dgm:pt>
    <dgm:pt modelId="{92ACFD19-E54F-47AD-8F61-CFDB4A2A6316}" type="sibTrans" cxnId="{7FC7720B-4AB6-4FC6-A03C-1D76CA15CE6A}">
      <dgm:prSet/>
      <dgm:spPr/>
      <dgm:t>
        <a:bodyPr/>
        <a:lstStyle/>
        <a:p>
          <a:endParaRPr lang="en-US"/>
        </a:p>
      </dgm:t>
    </dgm:pt>
    <dgm:pt modelId="{639723E2-AFC4-4DFC-9C0D-6A57A4272AEE}">
      <dgm:prSet phldrT="[Text]"/>
      <dgm:spPr/>
      <dgm:t>
        <a:bodyPr/>
        <a:lstStyle/>
        <a:p>
          <a:pPr>
            <a:lnSpc>
              <a:spcPct val="100000"/>
            </a:lnSpc>
          </a:pPr>
          <a:r>
            <a:rPr lang="en-US" b="1" i="1" dirty="0"/>
            <a:t>Succession &amp; Continuity Strategies</a:t>
          </a:r>
        </a:p>
      </dgm:t>
    </dgm:pt>
    <dgm:pt modelId="{EEAEF7A1-EE4B-44EE-A7C0-EF6E46F56E29}" type="parTrans" cxnId="{150986B7-6D82-4BB9-A541-49DE39D2CA03}">
      <dgm:prSet/>
      <dgm:spPr/>
      <dgm:t>
        <a:bodyPr/>
        <a:lstStyle/>
        <a:p>
          <a:endParaRPr lang="en-US"/>
        </a:p>
      </dgm:t>
    </dgm:pt>
    <dgm:pt modelId="{027C8AA8-52CC-42CF-9D74-16C771A42DEB}" type="sibTrans" cxnId="{150986B7-6D82-4BB9-A541-49DE39D2CA03}">
      <dgm:prSet/>
      <dgm:spPr/>
      <dgm:t>
        <a:bodyPr/>
        <a:lstStyle/>
        <a:p>
          <a:endParaRPr lang="en-US"/>
        </a:p>
      </dgm:t>
    </dgm:pt>
    <dgm:pt modelId="{88E7C154-8F74-42E2-8342-EC1E7AD91FB5}">
      <dgm:prSet phldrT="[Text]"/>
      <dgm:spPr/>
      <dgm:t>
        <a:bodyPr/>
        <a:lstStyle/>
        <a:p>
          <a:pPr>
            <a:lnSpc>
              <a:spcPct val="100000"/>
            </a:lnSpc>
          </a:pPr>
          <a:r>
            <a:rPr lang="en-US" dirty="0"/>
            <a:t>Elite Diagnostic (1-1)</a:t>
          </a:r>
        </a:p>
        <a:p>
          <a:pPr>
            <a:lnSpc>
              <a:spcPct val="100000"/>
            </a:lnSpc>
          </a:pPr>
          <a:r>
            <a:rPr lang="en-US" b="0" i="0" dirty="0"/>
            <a:t>Wealth Management Academy</a:t>
          </a:r>
        </a:p>
      </dgm:t>
    </dgm:pt>
    <dgm:pt modelId="{06C9C70C-C42D-4B4A-A094-B73D53E0A26A}" type="parTrans" cxnId="{A93AA176-FBE0-47CE-A7D0-4805F76645D5}">
      <dgm:prSet/>
      <dgm:spPr/>
      <dgm:t>
        <a:bodyPr/>
        <a:lstStyle/>
        <a:p>
          <a:endParaRPr lang="en-US"/>
        </a:p>
      </dgm:t>
    </dgm:pt>
    <dgm:pt modelId="{8B6811E2-A4FD-4E9E-8D6C-A840D9721C5F}" type="sibTrans" cxnId="{A93AA176-FBE0-47CE-A7D0-4805F76645D5}">
      <dgm:prSet/>
      <dgm:spPr/>
      <dgm:t>
        <a:bodyPr/>
        <a:lstStyle/>
        <a:p>
          <a:endParaRPr lang="en-US"/>
        </a:p>
      </dgm:t>
    </dgm:pt>
    <dgm:pt modelId="{10EF61CB-4B1C-4A45-85E7-A9F6EF00DD16}">
      <dgm:prSet phldrT="[Text]"/>
      <dgm:spPr/>
      <dgm:t>
        <a:bodyPr/>
        <a:lstStyle/>
        <a:p>
          <a:pPr>
            <a:lnSpc>
              <a:spcPct val="100000"/>
            </a:lnSpc>
          </a:pPr>
          <a:r>
            <a:rPr lang="en-US" dirty="0"/>
            <a:t>Human Capital Consulting</a:t>
          </a:r>
        </a:p>
      </dgm:t>
    </dgm:pt>
    <dgm:pt modelId="{28A0AA1B-E2C0-46AE-B15C-521F506E6260}" type="parTrans" cxnId="{619F1ABD-87AF-4DAB-9F24-5AEBF1849A1D}">
      <dgm:prSet/>
      <dgm:spPr/>
      <dgm:t>
        <a:bodyPr/>
        <a:lstStyle/>
        <a:p>
          <a:endParaRPr lang="en-US"/>
        </a:p>
      </dgm:t>
    </dgm:pt>
    <dgm:pt modelId="{B6AE6129-0075-4AC0-9EAD-9D4E07B03E83}" type="sibTrans" cxnId="{619F1ABD-87AF-4DAB-9F24-5AEBF1849A1D}">
      <dgm:prSet/>
      <dgm:spPr/>
      <dgm:t>
        <a:bodyPr/>
        <a:lstStyle/>
        <a:p>
          <a:endParaRPr lang="en-US"/>
        </a:p>
      </dgm:t>
    </dgm:pt>
    <dgm:pt modelId="{9765670A-AF49-434E-875D-0FD31A16754B}">
      <dgm:prSet phldrT="[Text]"/>
      <dgm:spPr/>
      <dgm:t>
        <a:bodyPr/>
        <a:lstStyle/>
        <a:p>
          <a:pPr>
            <a:lnSpc>
              <a:spcPct val="100000"/>
            </a:lnSpc>
            <a:defRPr b="1"/>
          </a:pPr>
          <a:r>
            <a:rPr lang="en-US" u="sng" dirty="0"/>
            <a:t>Wealth Management</a:t>
          </a:r>
        </a:p>
      </dgm:t>
    </dgm:pt>
    <dgm:pt modelId="{054B7E92-970C-4CAF-B970-210D55164B66}" type="parTrans" cxnId="{ECF66EAD-F1A3-4459-A071-97A88E9276EF}">
      <dgm:prSet/>
      <dgm:spPr/>
      <dgm:t>
        <a:bodyPr/>
        <a:lstStyle/>
        <a:p>
          <a:endParaRPr lang="en-US"/>
        </a:p>
      </dgm:t>
    </dgm:pt>
    <dgm:pt modelId="{3A02B3BC-CC80-4FD1-8CD5-D237F9503CE4}" type="sibTrans" cxnId="{ECF66EAD-F1A3-4459-A071-97A88E9276EF}">
      <dgm:prSet/>
      <dgm:spPr/>
      <dgm:t>
        <a:bodyPr/>
        <a:lstStyle/>
        <a:p>
          <a:endParaRPr lang="en-US"/>
        </a:p>
      </dgm:t>
    </dgm:pt>
    <dgm:pt modelId="{B3D31195-76F4-48BC-A39E-98718DB67489}">
      <dgm:prSet phldrT="[Text]"/>
      <dgm:spPr/>
      <dgm:t>
        <a:bodyPr/>
        <a:lstStyle/>
        <a:p>
          <a:pPr>
            <a:lnSpc>
              <a:spcPct val="100000"/>
            </a:lnSpc>
          </a:pPr>
          <a:r>
            <a:rPr lang="en-US" dirty="0"/>
            <a:t>High Net Worth Intake Request Form</a:t>
          </a:r>
        </a:p>
        <a:p>
          <a:pPr>
            <a:lnSpc>
              <a:spcPct val="100000"/>
            </a:lnSpc>
          </a:pPr>
          <a:r>
            <a:rPr lang="en-US" dirty="0"/>
            <a:t>High Net Worth Advisor Development (being created)</a:t>
          </a:r>
        </a:p>
      </dgm:t>
    </dgm:pt>
    <dgm:pt modelId="{8EC4864D-16AD-4525-B949-83940CA6E147}" type="parTrans" cxnId="{BB0FFC7B-DD0C-418F-9E21-266F7F16734F}">
      <dgm:prSet/>
      <dgm:spPr/>
      <dgm:t>
        <a:bodyPr/>
        <a:lstStyle/>
        <a:p>
          <a:endParaRPr lang="en-US"/>
        </a:p>
      </dgm:t>
    </dgm:pt>
    <dgm:pt modelId="{4525531B-8E49-48C9-A698-14122D060304}" type="sibTrans" cxnId="{BB0FFC7B-DD0C-418F-9E21-266F7F16734F}">
      <dgm:prSet/>
      <dgm:spPr/>
      <dgm:t>
        <a:bodyPr/>
        <a:lstStyle/>
        <a:p>
          <a:endParaRPr lang="en-US"/>
        </a:p>
      </dgm:t>
    </dgm:pt>
    <dgm:pt modelId="{150C90E0-CE8C-47D2-9C3E-51DA5B8C92F0}">
      <dgm:prSet phldrT="[Text]"/>
      <dgm:spPr/>
      <dgm:t>
        <a:bodyPr/>
        <a:lstStyle/>
        <a:p>
          <a:pPr>
            <a:lnSpc>
              <a:spcPct val="100000"/>
            </a:lnSpc>
            <a:defRPr b="1"/>
          </a:pPr>
          <a:r>
            <a:rPr lang="en-US" u="sng" dirty="0"/>
            <a:t>Relationship Leader / Enterprise Toolkit</a:t>
          </a:r>
        </a:p>
      </dgm:t>
    </dgm:pt>
    <dgm:pt modelId="{ADEFEABA-1514-49BA-898B-921DE01EC0AF}" type="parTrans" cxnId="{938043EE-3C7E-42DC-911C-76D2FE4AA64F}">
      <dgm:prSet/>
      <dgm:spPr/>
      <dgm:t>
        <a:bodyPr/>
        <a:lstStyle/>
        <a:p>
          <a:endParaRPr lang="en-US"/>
        </a:p>
      </dgm:t>
    </dgm:pt>
    <dgm:pt modelId="{6CB78098-6F53-4F2A-91D3-32E7A4338008}" type="sibTrans" cxnId="{938043EE-3C7E-42DC-911C-76D2FE4AA64F}">
      <dgm:prSet/>
      <dgm:spPr/>
      <dgm:t>
        <a:bodyPr/>
        <a:lstStyle/>
        <a:p>
          <a:endParaRPr lang="en-US"/>
        </a:p>
      </dgm:t>
    </dgm:pt>
    <dgm:pt modelId="{A2D35EFD-8A48-4F4D-BC6D-A34D34AE38C5}">
      <dgm:prSet phldrT="[Text]"/>
      <dgm:spPr/>
      <dgm:t>
        <a:bodyPr/>
        <a:lstStyle/>
        <a:p>
          <a:pPr>
            <a:lnSpc>
              <a:spcPct val="100000"/>
            </a:lnSpc>
          </a:pPr>
          <a:r>
            <a:rPr lang="en-US" b="1" i="1" dirty="0"/>
            <a:t>Business Diagnostic for Financial Professionals</a:t>
          </a:r>
        </a:p>
      </dgm:t>
    </dgm:pt>
    <dgm:pt modelId="{5EA979E3-9B2C-4535-A95C-FDFB14DBAC6D}" type="parTrans" cxnId="{1478027E-9D3B-4F9E-9C54-04E21EC41775}">
      <dgm:prSet/>
      <dgm:spPr/>
      <dgm:t>
        <a:bodyPr/>
        <a:lstStyle/>
        <a:p>
          <a:endParaRPr lang="en-US"/>
        </a:p>
      </dgm:t>
    </dgm:pt>
    <dgm:pt modelId="{2174EE1C-BC65-4BFD-ACEC-DA11B0AEAC81}" type="sibTrans" cxnId="{1478027E-9D3B-4F9E-9C54-04E21EC41775}">
      <dgm:prSet/>
      <dgm:spPr/>
      <dgm:t>
        <a:bodyPr/>
        <a:lstStyle/>
        <a:p>
          <a:endParaRPr lang="en-US"/>
        </a:p>
      </dgm:t>
    </dgm:pt>
    <dgm:pt modelId="{F5D5A581-CC35-46B5-A5A6-A18B2E316519}">
      <dgm:prSet phldrT="[Text]"/>
      <dgm:spPr/>
      <dgm:t>
        <a:bodyPr/>
        <a:lstStyle/>
        <a:p>
          <a:pPr>
            <a:lnSpc>
              <a:spcPct val="100000"/>
            </a:lnSpc>
          </a:pPr>
          <a:r>
            <a:rPr lang="en-US" b="1" i="1" dirty="0"/>
            <a:t>Business Planning Wizard</a:t>
          </a:r>
        </a:p>
        <a:p>
          <a:pPr>
            <a:lnSpc>
              <a:spcPct val="100000"/>
            </a:lnSpc>
          </a:pPr>
          <a:r>
            <a:rPr lang="en-US" dirty="0"/>
            <a:t>Business Diagnostic for Large Enterprises</a:t>
          </a:r>
        </a:p>
      </dgm:t>
    </dgm:pt>
    <dgm:pt modelId="{9492A5D2-7D13-420A-8B9A-34C7E673F7AA}" type="parTrans" cxnId="{C37B7C38-0A09-4D24-A3C9-4214CDF72E57}">
      <dgm:prSet/>
      <dgm:spPr/>
      <dgm:t>
        <a:bodyPr/>
        <a:lstStyle/>
        <a:p>
          <a:endParaRPr lang="en-US"/>
        </a:p>
      </dgm:t>
    </dgm:pt>
    <dgm:pt modelId="{245B1C9A-359E-42DD-A4A0-DA6D23986353}" type="sibTrans" cxnId="{C37B7C38-0A09-4D24-A3C9-4214CDF72E57}">
      <dgm:prSet/>
      <dgm:spPr/>
      <dgm:t>
        <a:bodyPr/>
        <a:lstStyle/>
        <a:p>
          <a:endParaRPr lang="en-US"/>
        </a:p>
      </dgm:t>
    </dgm:pt>
    <dgm:pt modelId="{82908251-D193-4DC5-9CD6-4D25CBAC51D1}">
      <dgm:prSet phldrT="[Text]"/>
      <dgm:spPr/>
      <dgm:t>
        <a:bodyPr/>
        <a:lstStyle/>
        <a:p>
          <a:pPr>
            <a:lnSpc>
              <a:spcPct val="100000"/>
            </a:lnSpc>
          </a:pPr>
          <a:r>
            <a:rPr lang="en-US" dirty="0"/>
            <a:t>Digital Meeting Agendas</a:t>
          </a:r>
        </a:p>
      </dgm:t>
    </dgm:pt>
    <dgm:pt modelId="{676CB4F9-B05A-403C-975C-9E3F41A2A001}" type="parTrans" cxnId="{6EC58554-E7ED-4FD9-AAD3-95E91DA7CB8F}">
      <dgm:prSet/>
      <dgm:spPr/>
      <dgm:t>
        <a:bodyPr/>
        <a:lstStyle/>
        <a:p>
          <a:endParaRPr lang="en-US"/>
        </a:p>
      </dgm:t>
    </dgm:pt>
    <dgm:pt modelId="{3313AEF8-0E57-4743-8CD6-6F912BFD1799}" type="sibTrans" cxnId="{6EC58554-E7ED-4FD9-AAD3-95E91DA7CB8F}">
      <dgm:prSet/>
      <dgm:spPr/>
      <dgm:t>
        <a:bodyPr/>
        <a:lstStyle/>
        <a:p>
          <a:endParaRPr lang="en-US"/>
        </a:p>
      </dgm:t>
    </dgm:pt>
    <dgm:pt modelId="{89145A83-1DC3-4216-BEE1-5E0875C5DDE5}">
      <dgm:prSet phldrT="[Text]"/>
      <dgm:spPr/>
      <dgm:t>
        <a:bodyPr/>
        <a:lstStyle/>
        <a:p>
          <a:pPr>
            <a:lnSpc>
              <a:spcPct val="100000"/>
            </a:lnSpc>
          </a:pPr>
          <a:r>
            <a:rPr lang="en-US" dirty="0"/>
            <a:t>FP Jumpstart Assessment</a:t>
          </a:r>
        </a:p>
      </dgm:t>
    </dgm:pt>
    <dgm:pt modelId="{D198579A-2EC7-4768-82A7-DE28AF0B8771}" type="parTrans" cxnId="{46E52B24-09FD-4ECD-889B-4C28ECE7AAD0}">
      <dgm:prSet/>
      <dgm:spPr/>
      <dgm:t>
        <a:bodyPr/>
        <a:lstStyle/>
        <a:p>
          <a:endParaRPr lang="en-US"/>
        </a:p>
      </dgm:t>
    </dgm:pt>
    <dgm:pt modelId="{B4D43D89-DE6B-4EEE-B6D4-E6608FFA5574}" type="sibTrans" cxnId="{46E52B24-09FD-4ECD-889B-4C28ECE7AAD0}">
      <dgm:prSet/>
      <dgm:spPr/>
      <dgm:t>
        <a:bodyPr/>
        <a:lstStyle/>
        <a:p>
          <a:endParaRPr lang="en-US"/>
        </a:p>
      </dgm:t>
    </dgm:pt>
    <dgm:pt modelId="{159D467E-6E64-466F-89C6-ECA445F8DD6A}">
      <dgm:prSet phldrT="[Text]"/>
      <dgm:spPr/>
      <dgm:t>
        <a:bodyPr/>
        <a:lstStyle/>
        <a:p>
          <a:pPr>
            <a:lnSpc>
              <a:spcPct val="100000"/>
            </a:lnSpc>
          </a:pPr>
          <a:r>
            <a:rPr lang="en-US" b="1" i="1" dirty="0"/>
            <a:t>Advisor Technology Dashboard</a:t>
          </a:r>
        </a:p>
      </dgm:t>
    </dgm:pt>
    <dgm:pt modelId="{4D64711A-1C5F-4173-97EA-CC6C3A2F84DF}" type="parTrans" cxnId="{A2C3BA47-A7CF-4269-9BF8-DA3FCD8BC612}">
      <dgm:prSet/>
      <dgm:spPr/>
      <dgm:t>
        <a:bodyPr/>
        <a:lstStyle/>
        <a:p>
          <a:endParaRPr lang="en-US"/>
        </a:p>
      </dgm:t>
    </dgm:pt>
    <dgm:pt modelId="{139F5BFD-FE09-4D93-9AA6-E512F98D8DC3}" type="sibTrans" cxnId="{A2C3BA47-A7CF-4269-9BF8-DA3FCD8BC612}">
      <dgm:prSet/>
      <dgm:spPr/>
      <dgm:t>
        <a:bodyPr/>
        <a:lstStyle/>
        <a:p>
          <a:endParaRPr lang="en-US"/>
        </a:p>
      </dgm:t>
    </dgm:pt>
    <dgm:pt modelId="{64684886-2613-4669-A518-28261994048E}" type="pres">
      <dgm:prSet presAssocID="{09E1421A-BB7A-494B-8AE7-C3D5A3FCA286}" presName="root" presStyleCnt="0">
        <dgm:presLayoutVars>
          <dgm:dir/>
          <dgm:resizeHandles val="exact"/>
        </dgm:presLayoutVars>
      </dgm:prSet>
      <dgm:spPr/>
    </dgm:pt>
    <dgm:pt modelId="{651A169A-2602-47E4-B61E-05FBA7E280AA}" type="pres">
      <dgm:prSet presAssocID="{150C90E0-CE8C-47D2-9C3E-51DA5B8C92F0}" presName="compNode" presStyleCnt="0"/>
      <dgm:spPr/>
    </dgm:pt>
    <dgm:pt modelId="{0F380FB0-B8E5-4E8F-8CB1-939D1F17F9CF}" type="pres">
      <dgm:prSet presAssocID="{150C90E0-CE8C-47D2-9C3E-51DA5B8C92F0}" presName="iconRect" presStyleLbl="node1" presStyleIdx="0" presStyleCnt="6"/>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Handshake with solid fill"/>
        </a:ext>
      </dgm:extLst>
    </dgm:pt>
    <dgm:pt modelId="{121C37ED-AF7B-4FC0-ADB4-821E2808BEA5}" type="pres">
      <dgm:prSet presAssocID="{150C90E0-CE8C-47D2-9C3E-51DA5B8C92F0}" presName="iconSpace" presStyleCnt="0"/>
      <dgm:spPr/>
    </dgm:pt>
    <dgm:pt modelId="{9169763F-94C1-49DF-9972-5BCFDE6B0314}" type="pres">
      <dgm:prSet presAssocID="{150C90E0-CE8C-47D2-9C3E-51DA5B8C92F0}" presName="parTx" presStyleLbl="revTx" presStyleIdx="0" presStyleCnt="12">
        <dgm:presLayoutVars>
          <dgm:chMax val="0"/>
          <dgm:chPref val="0"/>
        </dgm:presLayoutVars>
      </dgm:prSet>
      <dgm:spPr/>
    </dgm:pt>
    <dgm:pt modelId="{9A88CDA5-0ECF-4192-8772-3D6668C79331}" type="pres">
      <dgm:prSet presAssocID="{150C90E0-CE8C-47D2-9C3E-51DA5B8C92F0}" presName="txSpace" presStyleCnt="0"/>
      <dgm:spPr/>
    </dgm:pt>
    <dgm:pt modelId="{F3F86551-E54B-40E8-98A2-32819B059DB8}" type="pres">
      <dgm:prSet presAssocID="{150C90E0-CE8C-47D2-9C3E-51DA5B8C92F0}" presName="desTx" presStyleLbl="revTx" presStyleIdx="1" presStyleCnt="12">
        <dgm:presLayoutVars/>
      </dgm:prSet>
      <dgm:spPr/>
    </dgm:pt>
    <dgm:pt modelId="{4413A012-D847-4196-9065-D65BF9AB7EDD}" type="pres">
      <dgm:prSet presAssocID="{6CB78098-6F53-4F2A-91D3-32E7A4338008}" presName="sibTrans" presStyleCnt="0"/>
      <dgm:spPr/>
    </dgm:pt>
    <dgm:pt modelId="{CD91C558-79E3-4CD6-81D0-9AAB9E29CA32}" type="pres">
      <dgm:prSet presAssocID="{2074BD4C-A6B2-4750-9AE7-3BB9F2D2FC6C}" presName="compNode" presStyleCnt="0"/>
      <dgm:spPr/>
    </dgm:pt>
    <dgm:pt modelId="{3993C82A-6C78-4BA7-8BE4-513D360044FE}" type="pres">
      <dgm:prSet presAssocID="{2074BD4C-A6B2-4750-9AE7-3BB9F2D2FC6C}" presName="iconRect" presStyleLbl="node1" presStyleIdx="1"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66F23272-D9F7-481A-8A1F-C20F266BC456}" type="pres">
      <dgm:prSet presAssocID="{2074BD4C-A6B2-4750-9AE7-3BB9F2D2FC6C}" presName="iconSpace" presStyleCnt="0"/>
      <dgm:spPr/>
    </dgm:pt>
    <dgm:pt modelId="{2C00360A-4135-4EA0-A293-FE764C84D079}" type="pres">
      <dgm:prSet presAssocID="{2074BD4C-A6B2-4750-9AE7-3BB9F2D2FC6C}" presName="parTx" presStyleLbl="revTx" presStyleIdx="2" presStyleCnt="12">
        <dgm:presLayoutVars>
          <dgm:chMax val="0"/>
          <dgm:chPref val="0"/>
        </dgm:presLayoutVars>
      </dgm:prSet>
      <dgm:spPr/>
    </dgm:pt>
    <dgm:pt modelId="{7DB8F7A6-2B23-4250-A7D8-AA9783CA9E6F}" type="pres">
      <dgm:prSet presAssocID="{2074BD4C-A6B2-4750-9AE7-3BB9F2D2FC6C}" presName="txSpace" presStyleCnt="0"/>
      <dgm:spPr/>
    </dgm:pt>
    <dgm:pt modelId="{484C0FF9-AD41-4DFC-8EE0-E96B36E581B7}" type="pres">
      <dgm:prSet presAssocID="{2074BD4C-A6B2-4750-9AE7-3BB9F2D2FC6C}" presName="desTx" presStyleLbl="revTx" presStyleIdx="3" presStyleCnt="12">
        <dgm:presLayoutVars/>
      </dgm:prSet>
      <dgm:spPr/>
    </dgm:pt>
    <dgm:pt modelId="{88FFEF9B-B3EA-4ED9-9C88-27157A5C4C0E}" type="pres">
      <dgm:prSet presAssocID="{F73BC01F-4436-4F84-B47A-E67703348FCE}" presName="sibTrans" presStyleCnt="0"/>
      <dgm:spPr/>
    </dgm:pt>
    <dgm:pt modelId="{D97D8842-F62C-483C-8186-F43C7D574C15}" type="pres">
      <dgm:prSet presAssocID="{6D361907-5B0D-45DE-837D-5171F2602134}" presName="compNode" presStyleCnt="0"/>
      <dgm:spPr/>
    </dgm:pt>
    <dgm:pt modelId="{5ACE6443-01D9-41E5-98B7-80F1643EB19D}" type="pres">
      <dgm:prSet presAssocID="{6D361907-5B0D-45DE-837D-5171F2602134}" presName="iconRect" presStyleLbl="node1" presStyleIdx="2"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tore"/>
        </a:ext>
      </dgm:extLst>
    </dgm:pt>
    <dgm:pt modelId="{68CC6F57-792C-49EC-B98A-20E6E2D64F7A}" type="pres">
      <dgm:prSet presAssocID="{6D361907-5B0D-45DE-837D-5171F2602134}" presName="iconSpace" presStyleCnt="0"/>
      <dgm:spPr/>
    </dgm:pt>
    <dgm:pt modelId="{A3E18B84-A1D8-4F77-8358-0C3FF290FE9F}" type="pres">
      <dgm:prSet presAssocID="{6D361907-5B0D-45DE-837D-5171F2602134}" presName="parTx" presStyleLbl="revTx" presStyleIdx="4" presStyleCnt="12">
        <dgm:presLayoutVars>
          <dgm:chMax val="0"/>
          <dgm:chPref val="0"/>
        </dgm:presLayoutVars>
      </dgm:prSet>
      <dgm:spPr/>
    </dgm:pt>
    <dgm:pt modelId="{723CD9F8-3F37-45CD-B613-40C4C9D22DAE}" type="pres">
      <dgm:prSet presAssocID="{6D361907-5B0D-45DE-837D-5171F2602134}" presName="txSpace" presStyleCnt="0"/>
      <dgm:spPr/>
    </dgm:pt>
    <dgm:pt modelId="{745F6A3F-F0F2-4A77-B3B2-4042BD4A9E93}" type="pres">
      <dgm:prSet presAssocID="{6D361907-5B0D-45DE-837D-5171F2602134}" presName="desTx" presStyleLbl="revTx" presStyleIdx="5" presStyleCnt="12">
        <dgm:presLayoutVars/>
      </dgm:prSet>
      <dgm:spPr/>
    </dgm:pt>
    <dgm:pt modelId="{38EB6008-AF77-4CCD-BCEB-7FFE2985D327}" type="pres">
      <dgm:prSet presAssocID="{090346E2-4A8E-4258-98AB-C985E445FC29}" presName="sibTrans" presStyleCnt="0"/>
      <dgm:spPr/>
    </dgm:pt>
    <dgm:pt modelId="{1FE9E43C-4CB2-4B79-9202-E8906F3E2BD6}" type="pres">
      <dgm:prSet presAssocID="{BF37CF91-91A1-4207-BCF8-6E6FF1966250}" presName="compNode" presStyleCnt="0"/>
      <dgm:spPr/>
    </dgm:pt>
    <dgm:pt modelId="{C2BD71F2-F008-43BC-81C0-7C09DE5C4A9D}" type="pres">
      <dgm:prSet presAssocID="{BF37CF91-91A1-4207-BCF8-6E6FF1966250}" presName="iconRect" presStyleLbl="node1" presStyleIdx="3"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A9713F3D-657C-46B0-899B-1AD00FF5185D}" type="pres">
      <dgm:prSet presAssocID="{BF37CF91-91A1-4207-BCF8-6E6FF1966250}" presName="iconSpace" presStyleCnt="0"/>
      <dgm:spPr/>
    </dgm:pt>
    <dgm:pt modelId="{E0952E19-11FE-412F-BB33-4C6F0D2A4747}" type="pres">
      <dgm:prSet presAssocID="{BF37CF91-91A1-4207-BCF8-6E6FF1966250}" presName="parTx" presStyleLbl="revTx" presStyleIdx="6" presStyleCnt="12">
        <dgm:presLayoutVars>
          <dgm:chMax val="0"/>
          <dgm:chPref val="0"/>
        </dgm:presLayoutVars>
      </dgm:prSet>
      <dgm:spPr/>
    </dgm:pt>
    <dgm:pt modelId="{17B0CE6D-4783-420B-A127-F56A510EB403}" type="pres">
      <dgm:prSet presAssocID="{BF37CF91-91A1-4207-BCF8-6E6FF1966250}" presName="txSpace" presStyleCnt="0"/>
      <dgm:spPr/>
    </dgm:pt>
    <dgm:pt modelId="{2672CD6C-1F98-4EE9-B1A5-AFC998814DD6}" type="pres">
      <dgm:prSet presAssocID="{BF37CF91-91A1-4207-BCF8-6E6FF1966250}" presName="desTx" presStyleLbl="revTx" presStyleIdx="7" presStyleCnt="12">
        <dgm:presLayoutVars/>
      </dgm:prSet>
      <dgm:spPr/>
    </dgm:pt>
    <dgm:pt modelId="{2A7DF42F-32D4-4070-9B1D-B1CA7AE59C2D}" type="pres">
      <dgm:prSet presAssocID="{011BA08E-4423-487B-A28A-079B128D6CCE}" presName="sibTrans" presStyleCnt="0"/>
      <dgm:spPr/>
    </dgm:pt>
    <dgm:pt modelId="{3AB35919-E7FD-4C21-83D9-544F5764F671}" type="pres">
      <dgm:prSet presAssocID="{14081408-C8ED-4FD3-85D1-2CC3EEDA3992}" presName="compNode" presStyleCnt="0"/>
      <dgm:spPr/>
    </dgm:pt>
    <dgm:pt modelId="{66F23195-B1C3-4786-B6A2-0836217FA784}" type="pres">
      <dgm:prSet presAssocID="{14081408-C8ED-4FD3-85D1-2CC3EEDA3992}" presName="iconRect" presStyleLbl="node1" presStyleIdx="4" presStyleCnt="6"/>
      <dgm:spPr>
        <a:blipFill>
          <a:blip xmlns:r="http://schemas.openxmlformats.org/officeDocument/2006/relationships">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Lightbulb and gear with solid fill"/>
        </a:ext>
      </dgm:extLst>
    </dgm:pt>
    <dgm:pt modelId="{56B1B065-1D9D-442F-8BB0-2F97BF983E16}" type="pres">
      <dgm:prSet presAssocID="{14081408-C8ED-4FD3-85D1-2CC3EEDA3992}" presName="iconSpace" presStyleCnt="0"/>
      <dgm:spPr/>
    </dgm:pt>
    <dgm:pt modelId="{2F8283E3-70A8-4F61-A232-E0ECEF1DF11C}" type="pres">
      <dgm:prSet presAssocID="{14081408-C8ED-4FD3-85D1-2CC3EEDA3992}" presName="parTx" presStyleLbl="revTx" presStyleIdx="8" presStyleCnt="12">
        <dgm:presLayoutVars>
          <dgm:chMax val="0"/>
          <dgm:chPref val="0"/>
        </dgm:presLayoutVars>
      </dgm:prSet>
      <dgm:spPr/>
    </dgm:pt>
    <dgm:pt modelId="{3F707BD7-169F-4E43-A3AD-2C9409C523D2}" type="pres">
      <dgm:prSet presAssocID="{14081408-C8ED-4FD3-85D1-2CC3EEDA3992}" presName="txSpace" presStyleCnt="0"/>
      <dgm:spPr/>
    </dgm:pt>
    <dgm:pt modelId="{600FE052-20BF-4DAF-ABA2-6847DB0C31AA}" type="pres">
      <dgm:prSet presAssocID="{14081408-C8ED-4FD3-85D1-2CC3EEDA3992}" presName="desTx" presStyleLbl="revTx" presStyleIdx="9" presStyleCnt="12">
        <dgm:presLayoutVars/>
      </dgm:prSet>
      <dgm:spPr/>
    </dgm:pt>
    <dgm:pt modelId="{B9C44FAB-3FB7-4DCB-9DA1-C983FE634A36}" type="pres">
      <dgm:prSet presAssocID="{EA35BC64-79C2-4350-8FD8-F3AB621E48E1}" presName="sibTrans" presStyleCnt="0"/>
      <dgm:spPr/>
    </dgm:pt>
    <dgm:pt modelId="{49E0257B-408C-4F71-851F-45743797F0F9}" type="pres">
      <dgm:prSet presAssocID="{9765670A-AF49-434E-875D-0FD31A16754B}" presName="compNode" presStyleCnt="0"/>
      <dgm:spPr/>
    </dgm:pt>
    <dgm:pt modelId="{D9A956BA-78CD-49FE-B1EB-5D0425FDD4F4}" type="pres">
      <dgm:prSet presAssocID="{9765670A-AF49-434E-875D-0FD31A16754B}" presName="iconRect" presStyleLbl="node1" presStyleIdx="5"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D83B9B1B-B177-48E4-9D2B-760C9E322F62}" type="pres">
      <dgm:prSet presAssocID="{9765670A-AF49-434E-875D-0FD31A16754B}" presName="iconSpace" presStyleCnt="0"/>
      <dgm:spPr/>
    </dgm:pt>
    <dgm:pt modelId="{64096ACB-19D3-42AF-80B1-010F51FCC720}" type="pres">
      <dgm:prSet presAssocID="{9765670A-AF49-434E-875D-0FD31A16754B}" presName="parTx" presStyleLbl="revTx" presStyleIdx="10" presStyleCnt="12">
        <dgm:presLayoutVars>
          <dgm:chMax val="0"/>
          <dgm:chPref val="0"/>
        </dgm:presLayoutVars>
      </dgm:prSet>
      <dgm:spPr/>
    </dgm:pt>
    <dgm:pt modelId="{6DA8D4C7-90B3-4DCC-AA5D-331DC72467F3}" type="pres">
      <dgm:prSet presAssocID="{9765670A-AF49-434E-875D-0FD31A16754B}" presName="txSpace" presStyleCnt="0"/>
      <dgm:spPr/>
    </dgm:pt>
    <dgm:pt modelId="{58E6C777-565D-4195-AA10-066BE6491CC3}" type="pres">
      <dgm:prSet presAssocID="{9765670A-AF49-434E-875D-0FD31A16754B}" presName="desTx" presStyleLbl="revTx" presStyleIdx="11" presStyleCnt="12">
        <dgm:presLayoutVars/>
      </dgm:prSet>
      <dgm:spPr/>
    </dgm:pt>
  </dgm:ptLst>
  <dgm:cxnLst>
    <dgm:cxn modelId="{DB24AC00-786E-4D8A-B5B5-61C62517B740}" type="presOf" srcId="{88E7C154-8F74-42E2-8342-EC1E7AD91FB5}" destId="{484C0FF9-AD41-4DFC-8EE0-E96B36E581B7}" srcOrd="0" destOrd="1" presId="urn:microsoft.com/office/officeart/2018/2/layout/IconLabelDescriptionList"/>
    <dgm:cxn modelId="{C77A690A-6F1E-4CA4-A7D4-207FAA685312}" type="presOf" srcId="{82908251-D193-4DC5-9CD6-4D25CBAC51D1}" destId="{F3F86551-E54B-40E8-98A2-32819B059DB8}" srcOrd="0" destOrd="2" presId="urn:microsoft.com/office/officeart/2018/2/layout/IconLabelDescriptionList"/>
    <dgm:cxn modelId="{7FC7720B-4AB6-4FC6-A03C-1D76CA15CE6A}" srcId="{14081408-C8ED-4FD3-85D1-2CC3EEDA3992}" destId="{0FDE05E1-AA57-4340-91EB-23DFB56E0374}" srcOrd="0" destOrd="0" parTransId="{0D9BA048-B171-4329-B780-405B13E16B4F}" sibTransId="{92ACFD19-E54F-47AD-8F61-CFDB4A2A6316}"/>
    <dgm:cxn modelId="{7C964D14-8FF7-4631-9D95-936D5E883753}" type="presOf" srcId="{F242BF75-4CEF-4F03-83F3-1834AF4275CE}" destId="{745F6A3F-F0F2-4A77-B3B2-4042BD4A9E93}" srcOrd="0" destOrd="0" presId="urn:microsoft.com/office/officeart/2018/2/layout/IconLabelDescriptionList"/>
    <dgm:cxn modelId="{AC8E7A17-4052-48AC-94CB-2FE1B92CFDF3}" type="presOf" srcId="{6263390D-0499-4BFC-8E21-293082AB5D34}" destId="{2672CD6C-1F98-4EE9-B1A5-AFC998814DD6}" srcOrd="0" destOrd="1" presId="urn:microsoft.com/office/officeart/2018/2/layout/IconLabelDescriptionList"/>
    <dgm:cxn modelId="{F816B71B-AF37-43C4-A5F2-F987872EB4C8}" type="presOf" srcId="{0FDE05E1-AA57-4340-91EB-23DFB56E0374}" destId="{600FE052-20BF-4DAF-ABA2-6847DB0C31AA}" srcOrd="0" destOrd="0" presId="urn:microsoft.com/office/officeart/2018/2/layout/IconLabelDescriptionList"/>
    <dgm:cxn modelId="{935CFB1F-5B5A-463C-B4AC-48838FEF7D59}" type="presOf" srcId="{B1FAB519-BB80-4382-B407-A2DAF3B1B4AF}" destId="{484C0FF9-AD41-4DFC-8EE0-E96B36E581B7}" srcOrd="0" destOrd="0" presId="urn:microsoft.com/office/officeart/2018/2/layout/IconLabelDescriptionList"/>
    <dgm:cxn modelId="{46E52B24-09FD-4ECD-889B-4C28ECE7AAD0}" srcId="{2074BD4C-A6B2-4750-9AE7-3BB9F2D2FC6C}" destId="{89145A83-1DC3-4216-BEE1-5E0875C5DDE5}" srcOrd="4" destOrd="0" parTransId="{D198579A-2EC7-4768-82A7-DE28AF0B8771}" sibTransId="{B4D43D89-DE6B-4EEE-B6D4-E6608FFA5574}"/>
    <dgm:cxn modelId="{C4155528-25DA-47A2-9FCC-8CAFC331AAD9}" type="presOf" srcId="{159D467E-6E64-466F-89C6-ECA445F8DD6A}" destId="{600FE052-20BF-4DAF-ABA2-6847DB0C31AA}" srcOrd="0" destOrd="2" presId="urn:microsoft.com/office/officeart/2018/2/layout/IconLabelDescriptionList"/>
    <dgm:cxn modelId="{E14A4E35-CDAD-4E7F-A3A9-D3BA7F566DAF}" srcId="{09E1421A-BB7A-494B-8AE7-C3D5A3FCA286}" destId="{6D361907-5B0D-45DE-837D-5171F2602134}" srcOrd="2" destOrd="0" parTransId="{D6DAF285-708F-4F76-9B79-B76E27CAC50C}" sibTransId="{090346E2-4A8E-4258-98AB-C985E445FC29}"/>
    <dgm:cxn modelId="{C37B7C38-0A09-4D24-A3C9-4214CDF72E57}" srcId="{150C90E0-CE8C-47D2-9C3E-51DA5B8C92F0}" destId="{F5D5A581-CC35-46B5-A5A6-A18B2E316519}" srcOrd="1" destOrd="0" parTransId="{9492A5D2-7D13-420A-8B9A-34C7E673F7AA}" sibTransId="{245B1C9A-359E-42DD-A4A0-DA6D23986353}"/>
    <dgm:cxn modelId="{FC32C03D-C931-4C6D-98D7-EF99F4ACABC5}" type="presOf" srcId="{F5D5A581-CC35-46B5-A5A6-A18B2E316519}" destId="{F3F86551-E54B-40E8-98A2-32819B059DB8}" srcOrd="0" destOrd="1" presId="urn:microsoft.com/office/officeart/2018/2/layout/IconLabelDescriptionList"/>
    <dgm:cxn modelId="{5A2C063E-5C43-4767-AA6E-9926337DE710}" type="presOf" srcId="{10EF61CB-4B1C-4A45-85E7-A9F6EF00DD16}" destId="{484C0FF9-AD41-4DFC-8EE0-E96B36E581B7}" srcOrd="0" destOrd="3" presId="urn:microsoft.com/office/officeart/2018/2/layout/IconLabelDescriptionList"/>
    <dgm:cxn modelId="{BAAAF065-AB75-4139-A9F7-5CBF82BC700F}" type="presOf" srcId="{BDF80535-9FDC-4782-88AC-E33B86833E87}" destId="{484C0FF9-AD41-4DFC-8EE0-E96B36E581B7}" srcOrd="0" destOrd="2" presId="urn:microsoft.com/office/officeart/2018/2/layout/IconLabelDescriptionList"/>
    <dgm:cxn modelId="{A2C3BA47-A7CF-4269-9BF8-DA3FCD8BC612}" srcId="{14081408-C8ED-4FD3-85D1-2CC3EEDA3992}" destId="{159D467E-6E64-466F-89C6-ECA445F8DD6A}" srcOrd="2" destOrd="0" parTransId="{4D64711A-1C5F-4173-97EA-CC6C3A2F84DF}" sibTransId="{139F5BFD-FE09-4D93-9AA6-E512F98D8DC3}"/>
    <dgm:cxn modelId="{46B9B068-D7E0-438B-9AC4-615A53B2CBDB}" type="presOf" srcId="{89145A83-1DC3-4216-BEE1-5E0875C5DDE5}" destId="{484C0FF9-AD41-4DFC-8EE0-E96B36E581B7}" srcOrd="0" destOrd="4" presId="urn:microsoft.com/office/officeart/2018/2/layout/IconLabelDescriptionList"/>
    <dgm:cxn modelId="{F75E714D-1868-4FF7-BB12-8AA127BEB3B0}" type="presOf" srcId="{A2D35EFD-8A48-4F4D-BC6D-A34D34AE38C5}" destId="{F3F86551-E54B-40E8-98A2-32819B059DB8}" srcOrd="0" destOrd="0" presId="urn:microsoft.com/office/officeart/2018/2/layout/IconLabelDescriptionList"/>
    <dgm:cxn modelId="{398D6F70-EA58-495F-9915-B743238A6039}" srcId="{6D361907-5B0D-45DE-837D-5171F2602134}" destId="{F242BF75-4CEF-4F03-83F3-1834AF4275CE}" srcOrd="0" destOrd="0" parTransId="{FAC29566-B099-4AD6-9268-9B429F0A24E9}" sibTransId="{F3351D02-96DA-48DD-B92E-5FE939C14389}"/>
    <dgm:cxn modelId="{6EC58554-E7ED-4FD9-AAD3-95E91DA7CB8F}" srcId="{150C90E0-CE8C-47D2-9C3E-51DA5B8C92F0}" destId="{82908251-D193-4DC5-9CD6-4D25CBAC51D1}" srcOrd="2" destOrd="0" parTransId="{676CB4F9-B05A-403C-975C-9E3F41A2A001}" sibTransId="{3313AEF8-0E57-4743-8CD6-6F912BFD1799}"/>
    <dgm:cxn modelId="{A93AA176-FBE0-47CE-A7D0-4805F76645D5}" srcId="{2074BD4C-A6B2-4750-9AE7-3BB9F2D2FC6C}" destId="{88E7C154-8F74-42E2-8342-EC1E7AD91FB5}" srcOrd="1" destOrd="0" parTransId="{06C9C70C-C42D-4B4A-A094-B73D53E0A26A}" sibTransId="{8B6811E2-A4FD-4E9E-8D6C-A840D9721C5F}"/>
    <dgm:cxn modelId="{009B6977-4427-4856-AF88-BAA58CA16E7F}" type="presOf" srcId="{150C90E0-CE8C-47D2-9C3E-51DA5B8C92F0}" destId="{9169763F-94C1-49DF-9972-5BCFDE6B0314}" srcOrd="0" destOrd="0" presId="urn:microsoft.com/office/officeart/2018/2/layout/IconLabelDescriptionList"/>
    <dgm:cxn modelId="{BB0FFC7B-DD0C-418F-9E21-266F7F16734F}" srcId="{9765670A-AF49-434E-875D-0FD31A16754B}" destId="{B3D31195-76F4-48BC-A39E-98718DB67489}" srcOrd="0" destOrd="0" parTransId="{8EC4864D-16AD-4525-B949-83940CA6E147}" sibTransId="{4525531B-8E49-48C9-A698-14122D060304}"/>
    <dgm:cxn modelId="{1478027E-9D3B-4F9E-9C54-04E21EC41775}" srcId="{150C90E0-CE8C-47D2-9C3E-51DA5B8C92F0}" destId="{A2D35EFD-8A48-4F4D-BC6D-A34D34AE38C5}" srcOrd="0" destOrd="0" parTransId="{5EA979E3-9B2C-4535-A95C-FDFB14DBAC6D}" sibTransId="{2174EE1C-BC65-4BFD-ACEC-DA11B0AEAC81}"/>
    <dgm:cxn modelId="{1F6C4F82-72D3-4D9F-9094-89E7F1242F2B}" srcId="{2074BD4C-A6B2-4750-9AE7-3BB9F2D2FC6C}" destId="{BDF80535-9FDC-4782-88AC-E33B86833E87}" srcOrd="2" destOrd="0" parTransId="{E09C1FE7-911F-48CD-ACAB-104C6AB8428C}" sibTransId="{DCEC6A10-A7B9-4E65-86BD-06C2F5AA3C11}"/>
    <dgm:cxn modelId="{36F83E88-4078-4B22-80B9-F8AAF1DC3134}" type="presOf" srcId="{BF37CF91-91A1-4207-BCF8-6E6FF1966250}" destId="{E0952E19-11FE-412F-BB33-4C6F0D2A4747}" srcOrd="0" destOrd="0" presId="urn:microsoft.com/office/officeart/2018/2/layout/IconLabelDescriptionList"/>
    <dgm:cxn modelId="{B9E82D8E-C0E9-477A-94FD-95F62021F951}" type="presOf" srcId="{B3D31195-76F4-48BC-A39E-98718DB67489}" destId="{58E6C777-565D-4195-AA10-066BE6491CC3}" srcOrd="0" destOrd="0" presId="urn:microsoft.com/office/officeart/2018/2/layout/IconLabelDescriptionList"/>
    <dgm:cxn modelId="{AD704294-5785-4EDE-BEAA-BD2D68D011BE}" srcId="{2074BD4C-A6B2-4750-9AE7-3BB9F2D2FC6C}" destId="{B1FAB519-BB80-4382-B407-A2DAF3B1B4AF}" srcOrd="0" destOrd="0" parTransId="{D856AA09-A9E5-4B23-85C3-E20DED73D7A9}" sibTransId="{77AC1735-ECF0-4D2A-9642-B9770C594E1F}"/>
    <dgm:cxn modelId="{5D3C3D96-BB91-4F2F-ADE3-6C210A963C7D}" type="presOf" srcId="{14081408-C8ED-4FD3-85D1-2CC3EEDA3992}" destId="{2F8283E3-70A8-4F61-A232-E0ECEF1DF11C}" srcOrd="0" destOrd="0" presId="urn:microsoft.com/office/officeart/2018/2/layout/IconLabelDescriptionList"/>
    <dgm:cxn modelId="{06AE959D-3922-46BC-ABE4-05155F7AEF20}" type="presOf" srcId="{2074BD4C-A6B2-4750-9AE7-3BB9F2D2FC6C}" destId="{2C00360A-4135-4EA0-A293-FE764C84D079}" srcOrd="0" destOrd="0" presId="urn:microsoft.com/office/officeart/2018/2/layout/IconLabelDescriptionList"/>
    <dgm:cxn modelId="{6ED47AA4-0B21-400B-85A1-424E3430A490}" srcId="{09E1421A-BB7A-494B-8AE7-C3D5A3FCA286}" destId="{14081408-C8ED-4FD3-85D1-2CC3EEDA3992}" srcOrd="4" destOrd="0" parTransId="{B45CD599-AD0E-49A4-8B31-52AC71CC3A0B}" sibTransId="{EA35BC64-79C2-4350-8FD8-F3AB621E48E1}"/>
    <dgm:cxn modelId="{ECF66EAD-F1A3-4459-A071-97A88E9276EF}" srcId="{09E1421A-BB7A-494B-8AE7-C3D5A3FCA286}" destId="{9765670A-AF49-434E-875D-0FD31A16754B}" srcOrd="5" destOrd="0" parTransId="{054B7E92-970C-4CAF-B970-210D55164B66}" sibTransId="{3A02B3BC-CC80-4FD1-8CD5-D237F9503CE4}"/>
    <dgm:cxn modelId="{876DE3AF-57E3-47B6-87CE-43A2B5EE40CE}" type="presOf" srcId="{9765670A-AF49-434E-875D-0FD31A16754B}" destId="{64096ACB-19D3-42AF-80B1-010F51FCC720}" srcOrd="0" destOrd="0" presId="urn:microsoft.com/office/officeart/2018/2/layout/IconLabelDescriptionList"/>
    <dgm:cxn modelId="{150986B7-6D82-4BB9-A541-49DE39D2CA03}" srcId="{6D361907-5B0D-45DE-837D-5171F2602134}" destId="{639723E2-AFC4-4DFC-9C0D-6A57A4272AEE}" srcOrd="1" destOrd="0" parTransId="{EEAEF7A1-EE4B-44EE-A7C0-EF6E46F56E29}" sibTransId="{027C8AA8-52CC-42CF-9D74-16C771A42DEB}"/>
    <dgm:cxn modelId="{619F1ABD-87AF-4DAB-9F24-5AEBF1849A1D}" srcId="{2074BD4C-A6B2-4750-9AE7-3BB9F2D2FC6C}" destId="{10EF61CB-4B1C-4A45-85E7-A9F6EF00DD16}" srcOrd="3" destOrd="0" parTransId="{28A0AA1B-E2C0-46AE-B15C-521F506E6260}" sibTransId="{B6AE6129-0075-4AC0-9EAD-9D4E07B03E83}"/>
    <dgm:cxn modelId="{C6F6FAC3-16F6-4C41-92F1-388B279DA821}" srcId="{BF37CF91-91A1-4207-BCF8-6E6FF1966250}" destId="{2A8F8A60-4B91-44B0-A490-8E39A1CF3204}" srcOrd="0" destOrd="0" parTransId="{A97E0E91-0489-49AA-A9F8-56FB4718F8BF}" sibTransId="{20E12D25-436F-439F-93C7-ACAAF1D4FA06}"/>
    <dgm:cxn modelId="{89965ED7-B9FD-421F-91D0-994F60908E65}" type="presOf" srcId="{09E1421A-BB7A-494B-8AE7-C3D5A3FCA286}" destId="{64684886-2613-4669-A518-28261994048E}" srcOrd="0" destOrd="0" presId="urn:microsoft.com/office/officeart/2018/2/layout/IconLabelDescriptionList"/>
    <dgm:cxn modelId="{54E6D2D8-FBBB-4355-9993-11B544D3B70D}" srcId="{09E1421A-BB7A-494B-8AE7-C3D5A3FCA286}" destId="{BF37CF91-91A1-4207-BCF8-6E6FF1966250}" srcOrd="3" destOrd="0" parTransId="{EF6F761B-AE8E-47FD-A6D6-D21438963221}" sibTransId="{011BA08E-4423-487B-A28A-079B128D6CCE}"/>
    <dgm:cxn modelId="{C8B40EDA-1CE0-4054-923B-92BBE12F7DD4}" srcId="{09E1421A-BB7A-494B-8AE7-C3D5A3FCA286}" destId="{2074BD4C-A6B2-4750-9AE7-3BB9F2D2FC6C}" srcOrd="1" destOrd="0" parTransId="{784B20C0-E60F-4C55-899B-989B510CE342}" sibTransId="{F73BC01F-4436-4F84-B47A-E67703348FCE}"/>
    <dgm:cxn modelId="{F05308E9-8A24-43A0-AD94-6DD7A1410F5F}" type="presOf" srcId="{3C8F499D-FA56-4906-BB7F-D1AA37D6265D}" destId="{600FE052-20BF-4DAF-ABA2-6847DB0C31AA}" srcOrd="0" destOrd="1" presId="urn:microsoft.com/office/officeart/2018/2/layout/IconLabelDescriptionList"/>
    <dgm:cxn modelId="{938043EE-3C7E-42DC-911C-76D2FE4AA64F}" srcId="{09E1421A-BB7A-494B-8AE7-C3D5A3FCA286}" destId="{150C90E0-CE8C-47D2-9C3E-51DA5B8C92F0}" srcOrd="0" destOrd="0" parTransId="{ADEFEABA-1514-49BA-898B-921DE01EC0AF}" sibTransId="{6CB78098-6F53-4F2A-91D3-32E7A4338008}"/>
    <dgm:cxn modelId="{FDCDF0F6-6CA8-4BBE-8986-D04E6A81790A}" srcId="{14081408-C8ED-4FD3-85D1-2CC3EEDA3992}" destId="{3C8F499D-FA56-4906-BB7F-D1AA37D6265D}" srcOrd="1" destOrd="0" parTransId="{7C51114A-9F23-4A44-8AC8-A51EB1028841}" sibTransId="{50578665-0570-42F1-A3E6-759A4F4730C8}"/>
    <dgm:cxn modelId="{45BD6BF9-B84D-40D4-8E7C-F7960C1B4BAA}" type="presOf" srcId="{6D361907-5B0D-45DE-837D-5171F2602134}" destId="{A3E18B84-A1D8-4F77-8358-0C3FF290FE9F}" srcOrd="0" destOrd="0" presId="urn:microsoft.com/office/officeart/2018/2/layout/IconLabelDescriptionList"/>
    <dgm:cxn modelId="{6993BAFA-C66F-448F-BF2F-A2DF3AFEB399}" srcId="{BF37CF91-91A1-4207-BCF8-6E6FF1966250}" destId="{6263390D-0499-4BFC-8E21-293082AB5D34}" srcOrd="1" destOrd="0" parTransId="{139D1ABE-81BA-4B50-B72D-489D156A541B}" sibTransId="{9B488B9D-815B-4280-AF54-BF2E113FABBF}"/>
    <dgm:cxn modelId="{D7D4D7FC-1303-4330-A37C-0A15BF2867C3}" type="presOf" srcId="{2A8F8A60-4B91-44B0-A490-8E39A1CF3204}" destId="{2672CD6C-1F98-4EE9-B1A5-AFC998814DD6}" srcOrd="0" destOrd="0" presId="urn:microsoft.com/office/officeart/2018/2/layout/IconLabelDescriptionList"/>
    <dgm:cxn modelId="{6C0F34FE-1873-459F-BEC1-2F1C8605CA4B}" type="presOf" srcId="{639723E2-AFC4-4DFC-9C0D-6A57A4272AEE}" destId="{745F6A3F-F0F2-4A77-B3B2-4042BD4A9E93}" srcOrd="0" destOrd="1" presId="urn:microsoft.com/office/officeart/2018/2/layout/IconLabelDescriptionList"/>
    <dgm:cxn modelId="{C5076840-59B4-4C6F-BC0E-5613146C04BF}" type="presParOf" srcId="{64684886-2613-4669-A518-28261994048E}" destId="{651A169A-2602-47E4-B61E-05FBA7E280AA}" srcOrd="0" destOrd="0" presId="urn:microsoft.com/office/officeart/2018/2/layout/IconLabelDescriptionList"/>
    <dgm:cxn modelId="{BB6A02B0-9410-43A2-AFC7-39F59A9F7A3C}" type="presParOf" srcId="{651A169A-2602-47E4-B61E-05FBA7E280AA}" destId="{0F380FB0-B8E5-4E8F-8CB1-939D1F17F9CF}" srcOrd="0" destOrd="0" presId="urn:microsoft.com/office/officeart/2018/2/layout/IconLabelDescriptionList"/>
    <dgm:cxn modelId="{5CC5F4AD-15F6-4657-9A28-5C9E628CBDBB}" type="presParOf" srcId="{651A169A-2602-47E4-B61E-05FBA7E280AA}" destId="{121C37ED-AF7B-4FC0-ADB4-821E2808BEA5}" srcOrd="1" destOrd="0" presId="urn:microsoft.com/office/officeart/2018/2/layout/IconLabelDescriptionList"/>
    <dgm:cxn modelId="{9CEF857A-63F2-41B9-8C56-A8377230676D}" type="presParOf" srcId="{651A169A-2602-47E4-B61E-05FBA7E280AA}" destId="{9169763F-94C1-49DF-9972-5BCFDE6B0314}" srcOrd="2" destOrd="0" presId="urn:microsoft.com/office/officeart/2018/2/layout/IconLabelDescriptionList"/>
    <dgm:cxn modelId="{EC2298DD-1BF8-4461-890D-2D3D63512451}" type="presParOf" srcId="{651A169A-2602-47E4-B61E-05FBA7E280AA}" destId="{9A88CDA5-0ECF-4192-8772-3D6668C79331}" srcOrd="3" destOrd="0" presId="urn:microsoft.com/office/officeart/2018/2/layout/IconLabelDescriptionList"/>
    <dgm:cxn modelId="{157A4B97-1E8A-4D46-9570-08057CAAEC47}" type="presParOf" srcId="{651A169A-2602-47E4-B61E-05FBA7E280AA}" destId="{F3F86551-E54B-40E8-98A2-32819B059DB8}" srcOrd="4" destOrd="0" presId="urn:microsoft.com/office/officeart/2018/2/layout/IconLabelDescriptionList"/>
    <dgm:cxn modelId="{5C27215D-4366-42A8-BF13-619E1A993160}" type="presParOf" srcId="{64684886-2613-4669-A518-28261994048E}" destId="{4413A012-D847-4196-9065-D65BF9AB7EDD}" srcOrd="1" destOrd="0" presId="urn:microsoft.com/office/officeart/2018/2/layout/IconLabelDescriptionList"/>
    <dgm:cxn modelId="{946B9A47-C61A-48D4-9A1C-92FED4F9D323}" type="presParOf" srcId="{64684886-2613-4669-A518-28261994048E}" destId="{CD91C558-79E3-4CD6-81D0-9AAB9E29CA32}" srcOrd="2" destOrd="0" presId="urn:microsoft.com/office/officeart/2018/2/layout/IconLabelDescriptionList"/>
    <dgm:cxn modelId="{118E9FB9-B906-4B2C-837E-F609FCE9E158}" type="presParOf" srcId="{CD91C558-79E3-4CD6-81D0-9AAB9E29CA32}" destId="{3993C82A-6C78-4BA7-8BE4-513D360044FE}" srcOrd="0" destOrd="0" presId="urn:microsoft.com/office/officeart/2018/2/layout/IconLabelDescriptionList"/>
    <dgm:cxn modelId="{7CA8696B-67C5-4F89-AD26-6781D555C952}" type="presParOf" srcId="{CD91C558-79E3-4CD6-81D0-9AAB9E29CA32}" destId="{66F23272-D9F7-481A-8A1F-C20F266BC456}" srcOrd="1" destOrd="0" presId="urn:microsoft.com/office/officeart/2018/2/layout/IconLabelDescriptionList"/>
    <dgm:cxn modelId="{68D4F6EB-CCA2-402F-A870-EEF4FFD39196}" type="presParOf" srcId="{CD91C558-79E3-4CD6-81D0-9AAB9E29CA32}" destId="{2C00360A-4135-4EA0-A293-FE764C84D079}" srcOrd="2" destOrd="0" presId="urn:microsoft.com/office/officeart/2018/2/layout/IconLabelDescriptionList"/>
    <dgm:cxn modelId="{A43976A4-73B0-4F6E-ABE5-4150434D45E5}" type="presParOf" srcId="{CD91C558-79E3-4CD6-81D0-9AAB9E29CA32}" destId="{7DB8F7A6-2B23-4250-A7D8-AA9783CA9E6F}" srcOrd="3" destOrd="0" presId="urn:microsoft.com/office/officeart/2018/2/layout/IconLabelDescriptionList"/>
    <dgm:cxn modelId="{A6B4E0D9-91A8-4AFC-A736-218A58B41FD6}" type="presParOf" srcId="{CD91C558-79E3-4CD6-81D0-9AAB9E29CA32}" destId="{484C0FF9-AD41-4DFC-8EE0-E96B36E581B7}" srcOrd="4" destOrd="0" presId="urn:microsoft.com/office/officeart/2018/2/layout/IconLabelDescriptionList"/>
    <dgm:cxn modelId="{FD0F8CED-105D-4C11-A7D2-626DB0269F3D}" type="presParOf" srcId="{64684886-2613-4669-A518-28261994048E}" destId="{88FFEF9B-B3EA-4ED9-9C88-27157A5C4C0E}" srcOrd="3" destOrd="0" presId="urn:microsoft.com/office/officeart/2018/2/layout/IconLabelDescriptionList"/>
    <dgm:cxn modelId="{09B7162A-0493-44C0-9527-DF8C8FAD3EA0}" type="presParOf" srcId="{64684886-2613-4669-A518-28261994048E}" destId="{D97D8842-F62C-483C-8186-F43C7D574C15}" srcOrd="4" destOrd="0" presId="urn:microsoft.com/office/officeart/2018/2/layout/IconLabelDescriptionList"/>
    <dgm:cxn modelId="{2C63283A-1D41-4810-B2D6-DD44EE07FED0}" type="presParOf" srcId="{D97D8842-F62C-483C-8186-F43C7D574C15}" destId="{5ACE6443-01D9-41E5-98B7-80F1643EB19D}" srcOrd="0" destOrd="0" presId="urn:microsoft.com/office/officeart/2018/2/layout/IconLabelDescriptionList"/>
    <dgm:cxn modelId="{3B84D551-F2C8-4928-AE09-511830C45ADC}" type="presParOf" srcId="{D97D8842-F62C-483C-8186-F43C7D574C15}" destId="{68CC6F57-792C-49EC-B98A-20E6E2D64F7A}" srcOrd="1" destOrd="0" presId="urn:microsoft.com/office/officeart/2018/2/layout/IconLabelDescriptionList"/>
    <dgm:cxn modelId="{690710E4-0B4A-409B-B53A-A9AE3F1C6B04}" type="presParOf" srcId="{D97D8842-F62C-483C-8186-F43C7D574C15}" destId="{A3E18B84-A1D8-4F77-8358-0C3FF290FE9F}" srcOrd="2" destOrd="0" presId="urn:microsoft.com/office/officeart/2018/2/layout/IconLabelDescriptionList"/>
    <dgm:cxn modelId="{3BDDAE1B-49A3-4F3C-A88D-C05FB1593748}" type="presParOf" srcId="{D97D8842-F62C-483C-8186-F43C7D574C15}" destId="{723CD9F8-3F37-45CD-B613-40C4C9D22DAE}" srcOrd="3" destOrd="0" presId="urn:microsoft.com/office/officeart/2018/2/layout/IconLabelDescriptionList"/>
    <dgm:cxn modelId="{A4A69CB2-3C2D-4611-8CED-CEF510B3460A}" type="presParOf" srcId="{D97D8842-F62C-483C-8186-F43C7D574C15}" destId="{745F6A3F-F0F2-4A77-B3B2-4042BD4A9E93}" srcOrd="4" destOrd="0" presId="urn:microsoft.com/office/officeart/2018/2/layout/IconLabelDescriptionList"/>
    <dgm:cxn modelId="{A31284B3-73B5-4A86-8BB7-FB7D63553029}" type="presParOf" srcId="{64684886-2613-4669-A518-28261994048E}" destId="{38EB6008-AF77-4CCD-BCEB-7FFE2985D327}" srcOrd="5" destOrd="0" presId="urn:microsoft.com/office/officeart/2018/2/layout/IconLabelDescriptionList"/>
    <dgm:cxn modelId="{9E377309-EBC6-4176-8812-D8123F74B2B3}" type="presParOf" srcId="{64684886-2613-4669-A518-28261994048E}" destId="{1FE9E43C-4CB2-4B79-9202-E8906F3E2BD6}" srcOrd="6" destOrd="0" presId="urn:microsoft.com/office/officeart/2018/2/layout/IconLabelDescriptionList"/>
    <dgm:cxn modelId="{73CD85C4-8B09-4D74-AF26-711BFBE1F723}" type="presParOf" srcId="{1FE9E43C-4CB2-4B79-9202-E8906F3E2BD6}" destId="{C2BD71F2-F008-43BC-81C0-7C09DE5C4A9D}" srcOrd="0" destOrd="0" presId="urn:microsoft.com/office/officeart/2018/2/layout/IconLabelDescriptionList"/>
    <dgm:cxn modelId="{E3F21673-41B1-40C3-8F11-149AD12813DE}" type="presParOf" srcId="{1FE9E43C-4CB2-4B79-9202-E8906F3E2BD6}" destId="{A9713F3D-657C-46B0-899B-1AD00FF5185D}" srcOrd="1" destOrd="0" presId="urn:microsoft.com/office/officeart/2018/2/layout/IconLabelDescriptionList"/>
    <dgm:cxn modelId="{E93984F2-C679-4229-BE68-96568A88E957}" type="presParOf" srcId="{1FE9E43C-4CB2-4B79-9202-E8906F3E2BD6}" destId="{E0952E19-11FE-412F-BB33-4C6F0D2A4747}" srcOrd="2" destOrd="0" presId="urn:microsoft.com/office/officeart/2018/2/layout/IconLabelDescriptionList"/>
    <dgm:cxn modelId="{FD9C8596-8A8F-4D8A-A5D6-27EFD2598690}" type="presParOf" srcId="{1FE9E43C-4CB2-4B79-9202-E8906F3E2BD6}" destId="{17B0CE6D-4783-420B-A127-F56A510EB403}" srcOrd="3" destOrd="0" presId="urn:microsoft.com/office/officeart/2018/2/layout/IconLabelDescriptionList"/>
    <dgm:cxn modelId="{B0396B6B-6D09-402E-ACC8-2A2E3E916E49}" type="presParOf" srcId="{1FE9E43C-4CB2-4B79-9202-E8906F3E2BD6}" destId="{2672CD6C-1F98-4EE9-B1A5-AFC998814DD6}" srcOrd="4" destOrd="0" presId="urn:microsoft.com/office/officeart/2018/2/layout/IconLabelDescriptionList"/>
    <dgm:cxn modelId="{6A187036-0B1F-44C6-AD4C-650521C66249}" type="presParOf" srcId="{64684886-2613-4669-A518-28261994048E}" destId="{2A7DF42F-32D4-4070-9B1D-B1CA7AE59C2D}" srcOrd="7" destOrd="0" presId="urn:microsoft.com/office/officeart/2018/2/layout/IconLabelDescriptionList"/>
    <dgm:cxn modelId="{3091C855-B776-4536-BD8A-0E3F56FB2116}" type="presParOf" srcId="{64684886-2613-4669-A518-28261994048E}" destId="{3AB35919-E7FD-4C21-83D9-544F5764F671}" srcOrd="8" destOrd="0" presId="urn:microsoft.com/office/officeart/2018/2/layout/IconLabelDescriptionList"/>
    <dgm:cxn modelId="{F0FD9DEC-95FC-48C0-8DA2-6E5A4EA11475}" type="presParOf" srcId="{3AB35919-E7FD-4C21-83D9-544F5764F671}" destId="{66F23195-B1C3-4786-B6A2-0836217FA784}" srcOrd="0" destOrd="0" presId="urn:microsoft.com/office/officeart/2018/2/layout/IconLabelDescriptionList"/>
    <dgm:cxn modelId="{9C0E15E2-B13A-42C4-BF6A-394ED4673120}" type="presParOf" srcId="{3AB35919-E7FD-4C21-83D9-544F5764F671}" destId="{56B1B065-1D9D-442F-8BB0-2F97BF983E16}" srcOrd="1" destOrd="0" presId="urn:microsoft.com/office/officeart/2018/2/layout/IconLabelDescriptionList"/>
    <dgm:cxn modelId="{15506ECA-2A70-4139-ADB5-AEF6B9A99557}" type="presParOf" srcId="{3AB35919-E7FD-4C21-83D9-544F5764F671}" destId="{2F8283E3-70A8-4F61-A232-E0ECEF1DF11C}" srcOrd="2" destOrd="0" presId="urn:microsoft.com/office/officeart/2018/2/layout/IconLabelDescriptionList"/>
    <dgm:cxn modelId="{674FCBEE-045B-4D6D-B133-A32708B0FC30}" type="presParOf" srcId="{3AB35919-E7FD-4C21-83D9-544F5764F671}" destId="{3F707BD7-169F-4E43-A3AD-2C9409C523D2}" srcOrd="3" destOrd="0" presId="urn:microsoft.com/office/officeart/2018/2/layout/IconLabelDescriptionList"/>
    <dgm:cxn modelId="{E9514D68-934C-48B6-A885-A1E57583E528}" type="presParOf" srcId="{3AB35919-E7FD-4C21-83D9-544F5764F671}" destId="{600FE052-20BF-4DAF-ABA2-6847DB0C31AA}" srcOrd="4" destOrd="0" presId="urn:microsoft.com/office/officeart/2018/2/layout/IconLabelDescriptionList"/>
    <dgm:cxn modelId="{0270C2E3-790B-4AF5-AC99-72A7F104F9E0}" type="presParOf" srcId="{64684886-2613-4669-A518-28261994048E}" destId="{B9C44FAB-3FB7-4DCB-9DA1-C983FE634A36}" srcOrd="9" destOrd="0" presId="urn:microsoft.com/office/officeart/2018/2/layout/IconLabelDescriptionList"/>
    <dgm:cxn modelId="{688E35AC-882D-4ABD-9566-E8FB1F0D5B56}" type="presParOf" srcId="{64684886-2613-4669-A518-28261994048E}" destId="{49E0257B-408C-4F71-851F-45743797F0F9}" srcOrd="10" destOrd="0" presId="urn:microsoft.com/office/officeart/2018/2/layout/IconLabelDescriptionList"/>
    <dgm:cxn modelId="{450CDE82-7F1C-4560-B332-80D5D1204D13}" type="presParOf" srcId="{49E0257B-408C-4F71-851F-45743797F0F9}" destId="{D9A956BA-78CD-49FE-B1EB-5D0425FDD4F4}" srcOrd="0" destOrd="0" presId="urn:microsoft.com/office/officeart/2018/2/layout/IconLabelDescriptionList"/>
    <dgm:cxn modelId="{8A1FB017-6559-4BAC-BC9E-653D26D0465B}" type="presParOf" srcId="{49E0257B-408C-4F71-851F-45743797F0F9}" destId="{D83B9B1B-B177-48E4-9D2B-760C9E322F62}" srcOrd="1" destOrd="0" presId="urn:microsoft.com/office/officeart/2018/2/layout/IconLabelDescriptionList"/>
    <dgm:cxn modelId="{161C806D-3BC7-4EEA-8BAA-52AF27BDF356}" type="presParOf" srcId="{49E0257B-408C-4F71-851F-45743797F0F9}" destId="{64096ACB-19D3-42AF-80B1-010F51FCC720}" srcOrd="2" destOrd="0" presId="urn:microsoft.com/office/officeart/2018/2/layout/IconLabelDescriptionList"/>
    <dgm:cxn modelId="{AABD1F00-9987-4CD5-812D-68B0E52B0E2F}" type="presParOf" srcId="{49E0257B-408C-4F71-851F-45743797F0F9}" destId="{6DA8D4C7-90B3-4DCC-AA5D-331DC72467F3}" srcOrd="3" destOrd="0" presId="urn:microsoft.com/office/officeart/2018/2/layout/IconLabelDescriptionList"/>
    <dgm:cxn modelId="{46C44CCB-7109-4A63-ACB6-6AEDC8A91283}" type="presParOf" srcId="{49E0257B-408C-4F71-851F-45743797F0F9}" destId="{58E6C777-565D-4195-AA10-066BE6491CC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159EE-89B0-4D93-BEFC-156FE79CAC3E}">
      <dsp:nvSpPr>
        <dsp:cNvPr id="0" name=""/>
        <dsp:cNvSpPr/>
      </dsp:nvSpPr>
      <dsp:spPr>
        <a:xfrm>
          <a:off x="136782" y="124015"/>
          <a:ext cx="4231528" cy="4231528"/>
        </a:xfrm>
        <a:prstGeom prst="circularArrow">
          <a:avLst>
            <a:gd name="adj1" fmla="val 5274"/>
            <a:gd name="adj2" fmla="val 312630"/>
            <a:gd name="adj3" fmla="val 14313046"/>
            <a:gd name="adj4" fmla="val 17077499"/>
            <a:gd name="adj5" fmla="val 5477"/>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B897562-F633-4CEB-89EC-3BA6331AF3D6}">
      <dsp:nvSpPr>
        <dsp:cNvPr id="0" name=""/>
        <dsp:cNvSpPr/>
      </dsp:nvSpPr>
      <dsp:spPr>
        <a:xfrm>
          <a:off x="1487032" y="130842"/>
          <a:ext cx="1531028" cy="76551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Relationship Leader</a:t>
          </a:r>
        </a:p>
      </dsp:txBody>
      <dsp:txXfrm>
        <a:off x="1524401" y="168211"/>
        <a:ext cx="1456290" cy="690776"/>
      </dsp:txXfrm>
    </dsp:sp>
    <dsp:sp modelId="{24D935E9-233F-4FF4-BD1E-34A1C01EE049}">
      <dsp:nvSpPr>
        <dsp:cNvPr id="0" name=""/>
        <dsp:cNvSpPr/>
      </dsp:nvSpPr>
      <dsp:spPr>
        <a:xfrm>
          <a:off x="2973690" y="989164"/>
          <a:ext cx="1531028" cy="76551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Advisor Marketing</a:t>
          </a:r>
        </a:p>
      </dsp:txBody>
      <dsp:txXfrm>
        <a:off x="3011059" y="1026533"/>
        <a:ext cx="1456290" cy="690776"/>
      </dsp:txXfrm>
    </dsp:sp>
    <dsp:sp modelId="{D4971481-6C8C-4FEE-9010-9D22BB3CE14A}">
      <dsp:nvSpPr>
        <dsp:cNvPr id="0" name=""/>
        <dsp:cNvSpPr/>
      </dsp:nvSpPr>
      <dsp:spPr>
        <a:xfrm>
          <a:off x="2973690" y="2705809"/>
          <a:ext cx="1531028" cy="76551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Technology Solutions</a:t>
          </a:r>
        </a:p>
      </dsp:txBody>
      <dsp:txXfrm>
        <a:off x="3011059" y="2743178"/>
        <a:ext cx="1456290" cy="690776"/>
      </dsp:txXfrm>
    </dsp:sp>
    <dsp:sp modelId="{D7F1B01F-9AE8-4DD8-8679-BF056F41B0C7}">
      <dsp:nvSpPr>
        <dsp:cNvPr id="0" name=""/>
        <dsp:cNvSpPr/>
      </dsp:nvSpPr>
      <dsp:spPr>
        <a:xfrm>
          <a:off x="1487032" y="3564131"/>
          <a:ext cx="1531028" cy="76551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Succession &amp; Continuity</a:t>
          </a:r>
        </a:p>
      </dsp:txBody>
      <dsp:txXfrm>
        <a:off x="1524401" y="3601500"/>
        <a:ext cx="1456290" cy="690776"/>
      </dsp:txXfrm>
    </dsp:sp>
    <dsp:sp modelId="{6BE09231-5D09-4D1D-BD9D-A93A08CEAD94}">
      <dsp:nvSpPr>
        <dsp:cNvPr id="0" name=""/>
        <dsp:cNvSpPr/>
      </dsp:nvSpPr>
      <dsp:spPr>
        <a:xfrm>
          <a:off x="375" y="2705809"/>
          <a:ext cx="1531028" cy="76551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Wealth Solutions</a:t>
          </a:r>
        </a:p>
      </dsp:txBody>
      <dsp:txXfrm>
        <a:off x="37744" y="2743178"/>
        <a:ext cx="1456290" cy="690776"/>
      </dsp:txXfrm>
    </dsp:sp>
    <dsp:sp modelId="{D19FC9BE-0C66-48DF-B798-44AFA92C5E66}">
      <dsp:nvSpPr>
        <dsp:cNvPr id="0" name=""/>
        <dsp:cNvSpPr/>
      </dsp:nvSpPr>
      <dsp:spPr>
        <a:xfrm>
          <a:off x="375" y="989164"/>
          <a:ext cx="1531028" cy="76551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Coaching &amp; Consulting</a:t>
          </a:r>
        </a:p>
      </dsp:txBody>
      <dsp:txXfrm>
        <a:off x="37744" y="1026533"/>
        <a:ext cx="1456290" cy="690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80FB0-B8E5-4E8F-8CB1-939D1F17F9CF}">
      <dsp:nvSpPr>
        <dsp:cNvPr id="0" name=""/>
        <dsp:cNvSpPr/>
      </dsp:nvSpPr>
      <dsp:spPr>
        <a:xfrm>
          <a:off x="10315" y="276902"/>
          <a:ext cx="555382" cy="555382"/>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169763F-94C1-49DF-9972-5BCFDE6B0314}">
      <dsp:nvSpPr>
        <dsp:cNvPr id="0" name=""/>
        <dsp:cNvSpPr/>
      </dsp:nvSpPr>
      <dsp:spPr>
        <a:xfrm>
          <a:off x="10315" y="994424"/>
          <a:ext cx="1586808" cy="43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u="sng" kern="1200" dirty="0"/>
            <a:t>Relationship Leader / Enterprise Toolkit</a:t>
          </a:r>
        </a:p>
      </dsp:txBody>
      <dsp:txXfrm>
        <a:off x="10315" y="994424"/>
        <a:ext cx="1586808" cy="438851"/>
      </dsp:txXfrm>
    </dsp:sp>
    <dsp:sp modelId="{F3F86551-E54B-40E8-98A2-32819B059DB8}">
      <dsp:nvSpPr>
        <dsp:cNvPr id="0" name=""/>
        <dsp:cNvSpPr/>
      </dsp:nvSpPr>
      <dsp:spPr>
        <a:xfrm>
          <a:off x="10315" y="1508689"/>
          <a:ext cx="1586808" cy="2538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b="1" i="1" kern="1200" dirty="0"/>
            <a:t>Business Diagnostic for Financial Professionals</a:t>
          </a:r>
        </a:p>
        <a:p>
          <a:pPr marL="0" lvl="0" indent="0" algn="l" defTabSz="488950">
            <a:lnSpc>
              <a:spcPct val="100000"/>
            </a:lnSpc>
            <a:spcBef>
              <a:spcPct val="0"/>
            </a:spcBef>
            <a:spcAft>
              <a:spcPct val="35000"/>
            </a:spcAft>
            <a:buNone/>
          </a:pPr>
          <a:r>
            <a:rPr lang="en-US" sz="1100" b="1" i="1" kern="1200" dirty="0"/>
            <a:t>Business Planning Wizard</a:t>
          </a:r>
        </a:p>
        <a:p>
          <a:pPr marL="0" lvl="0" indent="0" algn="l" defTabSz="488950">
            <a:lnSpc>
              <a:spcPct val="100000"/>
            </a:lnSpc>
            <a:spcBef>
              <a:spcPct val="0"/>
            </a:spcBef>
            <a:spcAft>
              <a:spcPct val="35000"/>
            </a:spcAft>
            <a:buNone/>
          </a:pPr>
          <a:r>
            <a:rPr lang="en-US" sz="1100" kern="1200" dirty="0"/>
            <a:t>Business Diagnostic for Large Enterprises</a:t>
          </a:r>
        </a:p>
        <a:p>
          <a:pPr marL="0" lvl="0" indent="0" algn="l" defTabSz="488950">
            <a:lnSpc>
              <a:spcPct val="100000"/>
            </a:lnSpc>
            <a:spcBef>
              <a:spcPct val="0"/>
            </a:spcBef>
            <a:spcAft>
              <a:spcPct val="35000"/>
            </a:spcAft>
            <a:buNone/>
          </a:pPr>
          <a:r>
            <a:rPr lang="en-US" sz="1100" kern="1200" dirty="0"/>
            <a:t>Digital Meeting Agendas</a:t>
          </a:r>
        </a:p>
      </dsp:txBody>
      <dsp:txXfrm>
        <a:off x="10315" y="1508689"/>
        <a:ext cx="1586808" cy="2538881"/>
      </dsp:txXfrm>
    </dsp:sp>
    <dsp:sp modelId="{3993C82A-6C78-4BA7-8BE4-513D360044FE}">
      <dsp:nvSpPr>
        <dsp:cNvPr id="0" name=""/>
        <dsp:cNvSpPr/>
      </dsp:nvSpPr>
      <dsp:spPr>
        <a:xfrm>
          <a:off x="1874815" y="276902"/>
          <a:ext cx="555382" cy="55538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C00360A-4135-4EA0-A293-FE764C84D079}">
      <dsp:nvSpPr>
        <dsp:cNvPr id="0" name=""/>
        <dsp:cNvSpPr/>
      </dsp:nvSpPr>
      <dsp:spPr>
        <a:xfrm>
          <a:off x="1874815" y="994424"/>
          <a:ext cx="1586808" cy="43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u="sng" kern="1200" dirty="0"/>
            <a:t>Business Coaching &amp; Consulting</a:t>
          </a:r>
        </a:p>
      </dsp:txBody>
      <dsp:txXfrm>
        <a:off x="1874815" y="994424"/>
        <a:ext cx="1586808" cy="438851"/>
      </dsp:txXfrm>
    </dsp:sp>
    <dsp:sp modelId="{484C0FF9-AD41-4DFC-8EE0-E96B36E581B7}">
      <dsp:nvSpPr>
        <dsp:cNvPr id="0" name=""/>
        <dsp:cNvSpPr/>
      </dsp:nvSpPr>
      <dsp:spPr>
        <a:xfrm>
          <a:off x="1874815" y="1508689"/>
          <a:ext cx="1586808" cy="2538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Next Level Coaching Program (1-Many)</a:t>
          </a:r>
        </a:p>
        <a:p>
          <a:pPr marL="0" lvl="0" indent="0" algn="l" defTabSz="488950">
            <a:lnSpc>
              <a:spcPct val="100000"/>
            </a:lnSpc>
            <a:spcBef>
              <a:spcPct val="0"/>
            </a:spcBef>
            <a:spcAft>
              <a:spcPct val="35000"/>
            </a:spcAft>
            <a:buNone/>
          </a:pPr>
          <a:r>
            <a:rPr lang="en-US" sz="1100" kern="1200" dirty="0"/>
            <a:t>Elite Diagnostic (1-1)</a:t>
          </a:r>
        </a:p>
        <a:p>
          <a:pPr marL="0" lvl="0" indent="0" algn="l" defTabSz="488950">
            <a:lnSpc>
              <a:spcPct val="100000"/>
            </a:lnSpc>
            <a:spcBef>
              <a:spcPct val="0"/>
            </a:spcBef>
            <a:spcAft>
              <a:spcPct val="35000"/>
            </a:spcAft>
            <a:buNone/>
          </a:pPr>
          <a:r>
            <a:rPr lang="en-US" sz="1100" b="0" i="0" kern="1200" dirty="0"/>
            <a:t>Wealth Management Academy</a:t>
          </a:r>
        </a:p>
        <a:p>
          <a:pPr marL="0" lvl="0" indent="0" algn="l" defTabSz="488950">
            <a:lnSpc>
              <a:spcPct val="100000"/>
            </a:lnSpc>
            <a:spcBef>
              <a:spcPct val="0"/>
            </a:spcBef>
            <a:spcAft>
              <a:spcPct val="35000"/>
            </a:spcAft>
            <a:buNone/>
          </a:pPr>
          <a:r>
            <a:rPr lang="en-US" sz="1100" b="1" i="1" kern="1200" dirty="0"/>
            <a:t>Associate Financial Professional</a:t>
          </a:r>
        </a:p>
        <a:p>
          <a:pPr marL="0" lvl="0" indent="0" algn="l" defTabSz="488950">
            <a:lnSpc>
              <a:spcPct val="100000"/>
            </a:lnSpc>
            <a:spcBef>
              <a:spcPct val="0"/>
            </a:spcBef>
            <a:spcAft>
              <a:spcPct val="35000"/>
            </a:spcAft>
            <a:buNone/>
          </a:pPr>
          <a:r>
            <a:rPr lang="en-US" sz="1100" kern="1200" dirty="0"/>
            <a:t>Subscription Coaching</a:t>
          </a:r>
        </a:p>
        <a:p>
          <a:pPr marL="0" lvl="0" indent="0" algn="l" defTabSz="488950">
            <a:lnSpc>
              <a:spcPct val="100000"/>
            </a:lnSpc>
            <a:spcBef>
              <a:spcPct val="0"/>
            </a:spcBef>
            <a:spcAft>
              <a:spcPct val="35000"/>
            </a:spcAft>
            <a:buNone/>
          </a:pPr>
          <a:r>
            <a:rPr lang="en-US" sz="1100" kern="1200" dirty="0"/>
            <a:t>Human Capital Consulting</a:t>
          </a:r>
        </a:p>
        <a:p>
          <a:pPr marL="0" lvl="0" indent="0" algn="l" defTabSz="488950">
            <a:lnSpc>
              <a:spcPct val="100000"/>
            </a:lnSpc>
            <a:spcBef>
              <a:spcPct val="0"/>
            </a:spcBef>
            <a:spcAft>
              <a:spcPct val="35000"/>
            </a:spcAft>
            <a:buNone/>
          </a:pPr>
          <a:r>
            <a:rPr lang="en-US" sz="1100" kern="1200" dirty="0"/>
            <a:t>FP Jumpstart Assessment</a:t>
          </a:r>
        </a:p>
      </dsp:txBody>
      <dsp:txXfrm>
        <a:off x="1874815" y="1508689"/>
        <a:ext cx="1586808" cy="2538881"/>
      </dsp:txXfrm>
    </dsp:sp>
    <dsp:sp modelId="{5ACE6443-01D9-41E5-98B7-80F1643EB19D}">
      <dsp:nvSpPr>
        <dsp:cNvPr id="0" name=""/>
        <dsp:cNvSpPr/>
      </dsp:nvSpPr>
      <dsp:spPr>
        <a:xfrm>
          <a:off x="3739315" y="276902"/>
          <a:ext cx="555382" cy="55538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3E18B84-A1D8-4F77-8358-0C3FF290FE9F}">
      <dsp:nvSpPr>
        <dsp:cNvPr id="0" name=""/>
        <dsp:cNvSpPr/>
      </dsp:nvSpPr>
      <dsp:spPr>
        <a:xfrm>
          <a:off x="3739315" y="994424"/>
          <a:ext cx="1586808" cy="43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u="sng" kern="1200"/>
            <a:t>Succession &amp; Continuity</a:t>
          </a:r>
        </a:p>
      </dsp:txBody>
      <dsp:txXfrm>
        <a:off x="3739315" y="994424"/>
        <a:ext cx="1586808" cy="438851"/>
      </dsp:txXfrm>
    </dsp:sp>
    <dsp:sp modelId="{745F6A3F-F0F2-4A77-B3B2-4042BD4A9E93}">
      <dsp:nvSpPr>
        <dsp:cNvPr id="0" name=""/>
        <dsp:cNvSpPr/>
      </dsp:nvSpPr>
      <dsp:spPr>
        <a:xfrm>
          <a:off x="3739315" y="1508689"/>
          <a:ext cx="1586808" cy="2538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b="1" i="1" kern="1200" dirty="0"/>
            <a:t>Business Valuation Estimate</a:t>
          </a:r>
        </a:p>
        <a:p>
          <a:pPr marL="0" lvl="0" indent="0" algn="l" defTabSz="488950">
            <a:lnSpc>
              <a:spcPct val="100000"/>
            </a:lnSpc>
            <a:spcBef>
              <a:spcPct val="0"/>
            </a:spcBef>
            <a:spcAft>
              <a:spcPct val="35000"/>
            </a:spcAft>
            <a:buNone/>
          </a:pPr>
          <a:r>
            <a:rPr lang="en-US" sz="1100" b="0" i="0" kern="1200" dirty="0"/>
            <a:t>Valuation for Independent Channel</a:t>
          </a:r>
        </a:p>
        <a:p>
          <a:pPr marL="0" lvl="0" indent="0" algn="l" defTabSz="488950">
            <a:lnSpc>
              <a:spcPct val="100000"/>
            </a:lnSpc>
            <a:spcBef>
              <a:spcPct val="0"/>
            </a:spcBef>
            <a:spcAft>
              <a:spcPct val="35000"/>
            </a:spcAft>
            <a:buNone/>
          </a:pPr>
          <a:r>
            <a:rPr lang="en-US" sz="1100" b="1" i="1" kern="1200" dirty="0"/>
            <a:t>Valuation Insights</a:t>
          </a:r>
        </a:p>
        <a:p>
          <a:pPr marL="0" lvl="0" indent="0" algn="l" defTabSz="488950">
            <a:lnSpc>
              <a:spcPct val="100000"/>
            </a:lnSpc>
            <a:spcBef>
              <a:spcPct val="0"/>
            </a:spcBef>
            <a:spcAft>
              <a:spcPct val="35000"/>
            </a:spcAft>
            <a:buNone/>
          </a:pPr>
          <a:r>
            <a:rPr lang="en-US" sz="1100" b="0" i="0" kern="1200" dirty="0"/>
            <a:t>S&amp;A Transitions Dashboard</a:t>
          </a:r>
        </a:p>
        <a:p>
          <a:pPr marL="0" lvl="0" indent="0" algn="l" defTabSz="488950">
            <a:lnSpc>
              <a:spcPct val="100000"/>
            </a:lnSpc>
            <a:spcBef>
              <a:spcPct val="0"/>
            </a:spcBef>
            <a:spcAft>
              <a:spcPct val="35000"/>
            </a:spcAft>
            <a:buNone/>
          </a:pPr>
          <a:r>
            <a:rPr lang="en-US" sz="1100" b="1" i="1" kern="1200" dirty="0"/>
            <a:t>Prepared Buyer</a:t>
          </a:r>
        </a:p>
        <a:p>
          <a:pPr marL="0" lvl="0" indent="0" algn="l" defTabSz="488950">
            <a:lnSpc>
              <a:spcPct val="100000"/>
            </a:lnSpc>
            <a:spcBef>
              <a:spcPct val="0"/>
            </a:spcBef>
            <a:spcAft>
              <a:spcPct val="35000"/>
            </a:spcAft>
            <a:buNone/>
          </a:pPr>
          <a:r>
            <a:rPr lang="en-US" sz="1100" kern="1200" dirty="0"/>
            <a:t>Acquisition Financing</a:t>
          </a:r>
        </a:p>
        <a:p>
          <a:pPr marL="0" lvl="0" indent="0" algn="l" defTabSz="488950">
            <a:lnSpc>
              <a:spcPct val="100000"/>
            </a:lnSpc>
            <a:spcBef>
              <a:spcPct val="0"/>
            </a:spcBef>
            <a:spcAft>
              <a:spcPct val="35000"/>
            </a:spcAft>
            <a:buNone/>
          </a:pPr>
          <a:r>
            <a:rPr lang="en-US" sz="1100" b="0" kern="1200" dirty="0">
              <a:highlight>
                <a:srgbClr val="FFFFFF"/>
              </a:highlight>
            </a:rPr>
            <a:t>Continuity Coverage</a:t>
          </a:r>
        </a:p>
        <a:p>
          <a:pPr marL="0" lvl="0" indent="0" algn="l" defTabSz="488950">
            <a:lnSpc>
              <a:spcPct val="100000"/>
            </a:lnSpc>
            <a:spcBef>
              <a:spcPct val="0"/>
            </a:spcBef>
            <a:spcAft>
              <a:spcPct val="35000"/>
            </a:spcAft>
            <a:buNone/>
          </a:pPr>
          <a:r>
            <a:rPr lang="en-US" sz="1100" b="0" kern="1200" dirty="0">
              <a:highlight>
                <a:srgbClr val="FFFFFF"/>
              </a:highlight>
            </a:rPr>
            <a:t>Continuity In-take from</a:t>
          </a:r>
        </a:p>
        <a:p>
          <a:pPr marL="0" lvl="0" indent="0" algn="l" defTabSz="488950">
            <a:lnSpc>
              <a:spcPct val="100000"/>
            </a:lnSpc>
            <a:spcBef>
              <a:spcPct val="0"/>
            </a:spcBef>
            <a:spcAft>
              <a:spcPct val="35000"/>
            </a:spcAft>
            <a:buNone/>
          </a:pPr>
          <a:r>
            <a:rPr lang="en-US" sz="1100" b="1" i="1" kern="1200" dirty="0"/>
            <a:t>Succession &amp; Continuity Strategies</a:t>
          </a:r>
        </a:p>
      </dsp:txBody>
      <dsp:txXfrm>
        <a:off x="3739315" y="1508689"/>
        <a:ext cx="1586808" cy="2538881"/>
      </dsp:txXfrm>
    </dsp:sp>
    <dsp:sp modelId="{C2BD71F2-F008-43BC-81C0-7C09DE5C4A9D}">
      <dsp:nvSpPr>
        <dsp:cNvPr id="0" name=""/>
        <dsp:cNvSpPr/>
      </dsp:nvSpPr>
      <dsp:spPr>
        <a:xfrm>
          <a:off x="5603814" y="276902"/>
          <a:ext cx="555382" cy="55538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0952E19-11FE-412F-BB33-4C6F0D2A4747}">
      <dsp:nvSpPr>
        <dsp:cNvPr id="0" name=""/>
        <dsp:cNvSpPr/>
      </dsp:nvSpPr>
      <dsp:spPr>
        <a:xfrm>
          <a:off x="5603814" y="994424"/>
          <a:ext cx="1586808" cy="43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u="sng" kern="1200"/>
            <a:t>Advisor Marketing</a:t>
          </a:r>
        </a:p>
      </dsp:txBody>
      <dsp:txXfrm>
        <a:off x="5603814" y="994424"/>
        <a:ext cx="1586808" cy="438851"/>
      </dsp:txXfrm>
    </dsp:sp>
    <dsp:sp modelId="{2672CD6C-1F98-4EE9-B1A5-AFC998814DD6}">
      <dsp:nvSpPr>
        <dsp:cNvPr id="0" name=""/>
        <dsp:cNvSpPr/>
      </dsp:nvSpPr>
      <dsp:spPr>
        <a:xfrm>
          <a:off x="5603814" y="1508689"/>
          <a:ext cx="1586808" cy="2538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Marketing Assessment</a:t>
          </a:r>
        </a:p>
        <a:p>
          <a:pPr marL="0" lvl="0" indent="0" algn="l" defTabSz="488950">
            <a:lnSpc>
              <a:spcPct val="100000"/>
            </a:lnSpc>
            <a:spcBef>
              <a:spcPct val="0"/>
            </a:spcBef>
            <a:spcAft>
              <a:spcPct val="35000"/>
            </a:spcAft>
            <a:buNone/>
          </a:pPr>
          <a:r>
            <a:rPr lang="en-US" sz="1100" kern="1200" dirty="0"/>
            <a:t>New Affiliate Marketing Program (NAMP)</a:t>
          </a:r>
        </a:p>
      </dsp:txBody>
      <dsp:txXfrm>
        <a:off x="5603814" y="1508689"/>
        <a:ext cx="1586808" cy="2538881"/>
      </dsp:txXfrm>
    </dsp:sp>
    <dsp:sp modelId="{66F23195-B1C3-4786-B6A2-0836217FA784}">
      <dsp:nvSpPr>
        <dsp:cNvPr id="0" name=""/>
        <dsp:cNvSpPr/>
      </dsp:nvSpPr>
      <dsp:spPr>
        <a:xfrm>
          <a:off x="7468314" y="276902"/>
          <a:ext cx="555382" cy="555382"/>
        </a:xfrm>
        <a:prstGeom prst="rect">
          <a:avLst/>
        </a:prstGeom>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F8283E3-70A8-4F61-A232-E0ECEF1DF11C}">
      <dsp:nvSpPr>
        <dsp:cNvPr id="0" name=""/>
        <dsp:cNvSpPr/>
      </dsp:nvSpPr>
      <dsp:spPr>
        <a:xfrm>
          <a:off x="7468314" y="994424"/>
          <a:ext cx="1586808" cy="43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u="sng" kern="1200"/>
            <a:t>Technology Solutions</a:t>
          </a:r>
        </a:p>
      </dsp:txBody>
      <dsp:txXfrm>
        <a:off x="7468314" y="994424"/>
        <a:ext cx="1586808" cy="438851"/>
      </dsp:txXfrm>
    </dsp:sp>
    <dsp:sp modelId="{600FE052-20BF-4DAF-ABA2-6847DB0C31AA}">
      <dsp:nvSpPr>
        <dsp:cNvPr id="0" name=""/>
        <dsp:cNvSpPr/>
      </dsp:nvSpPr>
      <dsp:spPr>
        <a:xfrm>
          <a:off x="7468314" y="1508689"/>
          <a:ext cx="1586808" cy="2538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Advisor Technology </a:t>
          </a:r>
          <a:r>
            <a:rPr lang="en-US" sz="1100" b="0" i="0" kern="1200" dirty="0"/>
            <a:t>Assessment</a:t>
          </a:r>
        </a:p>
        <a:p>
          <a:pPr marL="0" lvl="0" indent="0" algn="l" defTabSz="488950">
            <a:lnSpc>
              <a:spcPct val="100000"/>
            </a:lnSpc>
            <a:spcBef>
              <a:spcPct val="0"/>
            </a:spcBef>
            <a:spcAft>
              <a:spcPct val="35000"/>
            </a:spcAft>
            <a:buNone/>
          </a:pPr>
          <a:r>
            <a:rPr lang="en-US" sz="1100" b="0" i="0" kern="1200" dirty="0">
              <a:highlight>
                <a:srgbClr val="FFFFFF"/>
              </a:highlight>
            </a:rPr>
            <a:t>CRM Evaluation Assessment</a:t>
          </a:r>
        </a:p>
        <a:p>
          <a:pPr marL="0" lvl="0" indent="0" algn="l" defTabSz="488950">
            <a:lnSpc>
              <a:spcPct val="100000"/>
            </a:lnSpc>
            <a:spcBef>
              <a:spcPct val="0"/>
            </a:spcBef>
            <a:spcAft>
              <a:spcPct val="35000"/>
            </a:spcAft>
            <a:buNone/>
          </a:pPr>
          <a:r>
            <a:rPr lang="en-US" sz="1100" b="1" i="1" kern="1200" dirty="0"/>
            <a:t>Advisor Technology Dashboard</a:t>
          </a:r>
        </a:p>
      </dsp:txBody>
      <dsp:txXfrm>
        <a:off x="7468314" y="1508689"/>
        <a:ext cx="1586808" cy="2538881"/>
      </dsp:txXfrm>
    </dsp:sp>
    <dsp:sp modelId="{D9A956BA-78CD-49FE-B1EB-5D0425FDD4F4}">
      <dsp:nvSpPr>
        <dsp:cNvPr id="0" name=""/>
        <dsp:cNvSpPr/>
      </dsp:nvSpPr>
      <dsp:spPr>
        <a:xfrm>
          <a:off x="9332814" y="276902"/>
          <a:ext cx="555382" cy="55538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4096ACB-19D3-42AF-80B1-010F51FCC720}">
      <dsp:nvSpPr>
        <dsp:cNvPr id="0" name=""/>
        <dsp:cNvSpPr/>
      </dsp:nvSpPr>
      <dsp:spPr>
        <a:xfrm>
          <a:off x="9332814" y="994424"/>
          <a:ext cx="1586808" cy="43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u="sng" kern="1200" dirty="0"/>
            <a:t>Wealth Management</a:t>
          </a:r>
        </a:p>
      </dsp:txBody>
      <dsp:txXfrm>
        <a:off x="9332814" y="994424"/>
        <a:ext cx="1586808" cy="438851"/>
      </dsp:txXfrm>
    </dsp:sp>
    <dsp:sp modelId="{58E6C777-565D-4195-AA10-066BE6491CC3}">
      <dsp:nvSpPr>
        <dsp:cNvPr id="0" name=""/>
        <dsp:cNvSpPr/>
      </dsp:nvSpPr>
      <dsp:spPr>
        <a:xfrm>
          <a:off x="9332814" y="1508689"/>
          <a:ext cx="1586808" cy="2538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High Net Worth Intake Request Form</a:t>
          </a:r>
        </a:p>
        <a:p>
          <a:pPr marL="0" lvl="0" indent="0" algn="l" defTabSz="488950">
            <a:lnSpc>
              <a:spcPct val="100000"/>
            </a:lnSpc>
            <a:spcBef>
              <a:spcPct val="0"/>
            </a:spcBef>
            <a:spcAft>
              <a:spcPct val="35000"/>
            </a:spcAft>
            <a:buNone/>
          </a:pPr>
          <a:r>
            <a:rPr lang="en-US" sz="1100" kern="1200" dirty="0"/>
            <a:t>High Net Worth Advisor Development (being created)</a:t>
          </a:r>
        </a:p>
      </dsp:txBody>
      <dsp:txXfrm>
        <a:off x="9332814" y="1508689"/>
        <a:ext cx="1586808" cy="253888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3676A-F53F-4DE4-9173-E313B75B41FE}" type="datetimeFigureOut">
              <a:rPr lang="en-US" smtClean="0"/>
              <a:t>4/29/2026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559609-DE6E-46D6-9DC3-EB6C04754D46}" type="slidenum">
              <a:rPr lang="en-US" smtClean="0"/>
              <a:t>‹#›</a:t>
            </a:fld>
            <a:endParaRPr lang="en-US" dirty="0"/>
          </a:p>
        </p:txBody>
      </p:sp>
    </p:spTree>
    <p:extLst>
      <p:ext uri="{BB962C8B-B14F-4D97-AF65-F5344CB8AC3E}">
        <p14:creationId xmlns:p14="http://schemas.microsoft.com/office/powerpoint/2010/main" val="425847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559609-DE6E-46D6-9DC3-EB6C04754D46}" type="slidenum">
              <a:rPr lang="en-US" smtClean="0"/>
              <a:t>3</a:t>
            </a:fld>
            <a:endParaRPr lang="en-US" dirty="0"/>
          </a:p>
        </p:txBody>
      </p:sp>
    </p:spTree>
    <p:extLst>
      <p:ext uri="{BB962C8B-B14F-4D97-AF65-F5344CB8AC3E}">
        <p14:creationId xmlns:p14="http://schemas.microsoft.com/office/powerpoint/2010/main" val="238209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59609-DE6E-46D6-9DC3-EB6C04754D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688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811A8-AD44-47E1-A0C1-F4E1D389AE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408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65C85B-8CBA-477E-981F-33CABB657DD7}" type="slidenum">
              <a:rPr lang="en-US" smtClean="0"/>
              <a:t>8</a:t>
            </a:fld>
            <a:endParaRPr lang="en-US"/>
          </a:p>
        </p:txBody>
      </p:sp>
    </p:spTree>
    <p:extLst>
      <p:ext uri="{BB962C8B-B14F-4D97-AF65-F5344CB8AC3E}">
        <p14:creationId xmlns:p14="http://schemas.microsoft.com/office/powerpoint/2010/main" val="1368938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811A8-AD44-47E1-A0C1-F4E1D389AE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780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lac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C6BF4B05-0A4A-45AA-B9AE-0404AB93EE81}" type="datetimeFigureOut">
              <a:rPr lang="en-US" smtClean="0"/>
              <a:t>4/29/2026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551DA0-C06A-4628-8517-F456B6247504}" type="slidenum">
              <a:rPr lang="en-US" smtClean="0"/>
              <a:t>‹#›</a:t>
            </a:fld>
            <a:endParaRPr lang="en-US" dirty="0"/>
          </a:p>
        </p:txBody>
      </p:sp>
    </p:spTree>
    <p:extLst>
      <p:ext uri="{BB962C8B-B14F-4D97-AF65-F5344CB8AC3E}">
        <p14:creationId xmlns:p14="http://schemas.microsoft.com/office/powerpoint/2010/main" val="4169261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ntent (1 Col)">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23D6B958-9034-4F36-ADCE-70F42F71F924}"/>
              </a:ext>
            </a:extLst>
          </p:cNvPr>
          <p:cNvSpPr>
            <a:spLocks noGrp="1"/>
          </p:cNvSpPr>
          <p:nvPr>
            <p:ph type="body" sz="quarter" idx="11" hasCustomPrompt="1"/>
          </p:nvPr>
        </p:nvSpPr>
        <p:spPr>
          <a:xfrm>
            <a:off x="609599" y="516835"/>
            <a:ext cx="10929938" cy="838843"/>
          </a:xfrm>
          <a:prstGeom prst="rect">
            <a:avLst/>
          </a:prstGeom>
        </p:spPr>
        <p:txBody>
          <a:bodyPr lIns="0" tIns="0" rIns="0" bIns="0" anchor="t" anchorCtr="0"/>
          <a:lstStyle>
            <a:lvl1pPr marL="0" indent="0">
              <a:buNone/>
              <a:defRPr sz="3600" b="0" cap="none" baseline="0">
                <a:solidFill>
                  <a:schemeClr val="tx1"/>
                </a:solidFill>
                <a:latin typeface="Marselis Pro" panose="02000503030000020004" pitchFamily="2" charset="77"/>
                <a:cs typeface="Calibri" panose="020F0502020204030204" pitchFamily="34" charset="0"/>
              </a:defRPr>
            </a:lvl1pPr>
          </a:lstStyle>
          <a:p>
            <a:pPr lvl="0"/>
            <a:r>
              <a:rPr lang="en-US" dirty="0"/>
              <a:t>Slide Title</a:t>
            </a:r>
          </a:p>
        </p:txBody>
      </p:sp>
      <p:sp>
        <p:nvSpPr>
          <p:cNvPr id="5" name="Content Placeholder 2">
            <a:extLst>
              <a:ext uri="{FF2B5EF4-FFF2-40B4-BE49-F238E27FC236}">
                <a16:creationId xmlns:a16="http://schemas.microsoft.com/office/drawing/2014/main" id="{9F6C0463-3477-4E12-858C-655E13B2800C}"/>
              </a:ext>
            </a:extLst>
          </p:cNvPr>
          <p:cNvSpPr>
            <a:spLocks noGrp="1"/>
          </p:cNvSpPr>
          <p:nvPr>
            <p:ph sz="quarter" idx="12"/>
          </p:nvPr>
        </p:nvSpPr>
        <p:spPr>
          <a:xfrm>
            <a:off x="609599" y="1638301"/>
            <a:ext cx="10929938" cy="4324474"/>
          </a:xfrm>
          <a:prstGeom prst="rect">
            <a:avLst/>
          </a:prstGeom>
        </p:spPr>
        <p:txBody>
          <a:bodyPr>
            <a:normAutofit/>
          </a:bodyPr>
          <a:lstStyle>
            <a:lvl1pPr marL="342900" indent="-342900">
              <a:lnSpc>
                <a:spcPct val="100000"/>
              </a:lnSpc>
              <a:spcBef>
                <a:spcPts val="0"/>
              </a:spcBef>
              <a:buClr>
                <a:schemeClr val="accent1"/>
              </a:buClr>
              <a:buFont typeface="Arial" panose="020B0604020202020204" pitchFamily="34" charset="0"/>
              <a:buChar char="•"/>
              <a:defRPr sz="2400" b="0" i="0">
                <a:solidFill>
                  <a:schemeClr val="tx1"/>
                </a:solidFill>
                <a:latin typeface="Marselis Pro Light" panose="02000503030000020004" pitchFamily="2" charset="77"/>
                <a:cs typeface="Cordale" panose="020A0503060602030A03" pitchFamily="18" charset="0"/>
              </a:defRPr>
            </a:lvl1pPr>
            <a:lvl2pPr marL="800100" indent="-342900">
              <a:lnSpc>
                <a:spcPct val="100000"/>
              </a:lnSpc>
              <a:buClr>
                <a:schemeClr val="accent1"/>
              </a:buClr>
              <a:buFont typeface="Arial" panose="020B0604020202020204" pitchFamily="34" charset="0"/>
              <a:buChar char="•"/>
              <a:defRPr sz="2000" b="0" i="0">
                <a:solidFill>
                  <a:schemeClr val="tx1"/>
                </a:solidFill>
                <a:latin typeface="Marselis Pro Light" panose="02000503030000020004" pitchFamily="2" charset="77"/>
                <a:cs typeface="Cordale" panose="020A0503060602030A03" pitchFamily="18" charset="0"/>
              </a:defRPr>
            </a:lvl2pPr>
            <a:lvl3pPr marL="1200150" indent="-285750">
              <a:lnSpc>
                <a:spcPct val="100000"/>
              </a:lnSpc>
              <a:buClr>
                <a:schemeClr val="accent1"/>
              </a:buClr>
              <a:buFont typeface="Arial" panose="020B0604020202020204" pitchFamily="34" charset="0"/>
              <a:buChar char="•"/>
              <a:defRPr sz="1600" b="0" i="0">
                <a:solidFill>
                  <a:schemeClr val="tx1"/>
                </a:solidFill>
                <a:latin typeface="Marselis Pro Light" panose="02000503030000020004" pitchFamily="2" charset="77"/>
                <a:cs typeface="Cordale" panose="020A0503060602030A03" pitchFamily="18" charset="0"/>
              </a:defRPr>
            </a:lvl3pPr>
            <a:lvl4pPr marL="1600200" indent="-228600">
              <a:buClr>
                <a:schemeClr val="accent1"/>
              </a:buClr>
              <a:buFont typeface="System Font Regular"/>
              <a:buChar char="—"/>
              <a:defRPr sz="1200" b="0" i="0">
                <a:latin typeface="Marselis Pro Light" panose="02000503030000020004" pitchFamily="2" charset="77"/>
                <a:cs typeface="Cordale" panose="020A0503060602030A03" pitchFamily="18" charset="0"/>
              </a:defRPr>
            </a:lvl4pPr>
            <a:lvl5pPr marL="2057400" indent="-228600">
              <a:buFont typeface="Wingdings" panose="05000000000000000000" pitchFamily="2"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6" name="Picture 5" descr="A picture containing graphics, font, graphic design, typography&#10;&#10;Description automatically generated">
            <a:extLst>
              <a:ext uri="{FF2B5EF4-FFF2-40B4-BE49-F238E27FC236}">
                <a16:creationId xmlns:a16="http://schemas.microsoft.com/office/drawing/2014/main" id="{59D9BC85-CB78-0BD9-2123-8BDA68553E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599" y="6270539"/>
            <a:ext cx="723441" cy="253451"/>
          </a:xfrm>
          <a:prstGeom prst="rect">
            <a:avLst/>
          </a:prstGeom>
        </p:spPr>
      </p:pic>
      <p:sp>
        <p:nvSpPr>
          <p:cNvPr id="15" name="Content Placeholder 9">
            <a:extLst>
              <a:ext uri="{FF2B5EF4-FFF2-40B4-BE49-F238E27FC236}">
                <a16:creationId xmlns:a16="http://schemas.microsoft.com/office/drawing/2014/main" id="{1473B8B9-8228-06C0-574D-3467C0D5E59E}"/>
              </a:ext>
            </a:extLst>
          </p:cNvPr>
          <p:cNvSpPr>
            <a:spLocks noGrp="1"/>
          </p:cNvSpPr>
          <p:nvPr>
            <p:ph sz="quarter" idx="23" hasCustomPrompt="1"/>
          </p:nvPr>
        </p:nvSpPr>
        <p:spPr>
          <a:xfrm>
            <a:off x="8123306" y="6256997"/>
            <a:ext cx="2889250" cy="376237"/>
          </a:xfrm>
          <a:prstGeom prst="rect">
            <a:avLst/>
          </a:prstGeom>
        </p:spPr>
        <p:txBody>
          <a:bodyPr lIns="90000" anchor="ctr"/>
          <a:lstStyle>
            <a:lvl1pPr marL="0" indent="0" algn="r">
              <a:buNone/>
              <a:defRPr sz="1000" b="0" i="0">
                <a:latin typeface="Marselis Pro Light" panose="02000503030000020004" pitchFamily="2" charset="77"/>
                <a:cs typeface="Cordale" panose="020A0503060602030A03" pitchFamily="18" charset="0"/>
              </a:defRPr>
            </a:lvl1pPr>
          </a:lstStyle>
          <a:p>
            <a:pPr lvl="0"/>
            <a:r>
              <a:rPr lang="en-GB" dirty="0"/>
              <a:t>Presentation Title</a:t>
            </a:r>
            <a:endParaRPr lang="en-US" dirty="0"/>
          </a:p>
        </p:txBody>
      </p:sp>
      <p:sp>
        <p:nvSpPr>
          <p:cNvPr id="16" name="Slide Number Placeholder 2">
            <a:extLst>
              <a:ext uri="{FF2B5EF4-FFF2-40B4-BE49-F238E27FC236}">
                <a16:creationId xmlns:a16="http://schemas.microsoft.com/office/drawing/2014/main" id="{C8559E2C-E82C-E8B4-97C3-82FD22A8B7D0}"/>
              </a:ext>
            </a:extLst>
          </p:cNvPr>
          <p:cNvSpPr txBox="1">
            <a:spLocks/>
          </p:cNvSpPr>
          <p:nvPr userDrawn="1"/>
        </p:nvSpPr>
        <p:spPr>
          <a:xfrm>
            <a:off x="11111948" y="6256997"/>
            <a:ext cx="470451" cy="376237"/>
          </a:xfrm>
          <a:prstGeom prst="rect">
            <a:avLst/>
          </a:prstGeom>
        </p:spPr>
        <p:txBody>
          <a:bodyPr lIns="90000" anchor="ctr"/>
          <a:lstStyle>
            <a:defPPr>
              <a:defRPr lang="en-US"/>
            </a:defPPr>
            <a:lvl1pPr marL="0" algn="r" defTabSz="914400" rtl="0" eaLnBrk="1" latinLnBrk="0" hangingPunct="1">
              <a:defRPr sz="1000" kern="1200">
                <a:solidFill>
                  <a:schemeClr val="tx1"/>
                </a:solidFill>
                <a:latin typeface="Cordale" panose="020A0503060602030A03" pitchFamily="18" charset="0"/>
                <a:ea typeface="+mn-ea"/>
                <a:cs typeface="Cordale" panose="020A0503060602030A03"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FE94B4-C39F-43D7-ACFF-3C9D0CAEE39B}" type="slidenum">
              <a:rPr lang="en-US" b="0" i="0" smtClean="0">
                <a:latin typeface="Marselis Pro Light" panose="02000503030000020004" pitchFamily="2" charset="77"/>
              </a:rPr>
              <a:pPr/>
              <a:t>‹#›</a:t>
            </a:fld>
            <a:endParaRPr lang="en-US" b="0" i="0" dirty="0">
              <a:latin typeface="Marselis Pro Light" panose="02000503030000020004" pitchFamily="2" charset="77"/>
            </a:endParaRPr>
          </a:p>
        </p:txBody>
      </p:sp>
    </p:spTree>
    <p:extLst>
      <p:ext uri="{BB962C8B-B14F-4D97-AF65-F5344CB8AC3E}">
        <p14:creationId xmlns:p14="http://schemas.microsoft.com/office/powerpoint/2010/main" val="908507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23D6B958-9034-4F36-ADCE-70F42F71F924}"/>
              </a:ext>
            </a:extLst>
          </p:cNvPr>
          <p:cNvSpPr>
            <a:spLocks noGrp="1"/>
          </p:cNvSpPr>
          <p:nvPr>
            <p:ph type="body" sz="quarter" idx="11" hasCustomPrompt="1"/>
          </p:nvPr>
        </p:nvSpPr>
        <p:spPr>
          <a:xfrm>
            <a:off x="609599" y="516835"/>
            <a:ext cx="10929938" cy="838843"/>
          </a:xfrm>
          <a:prstGeom prst="rect">
            <a:avLst/>
          </a:prstGeom>
        </p:spPr>
        <p:txBody>
          <a:bodyPr lIns="0" tIns="0" rIns="0" bIns="0" anchor="t" anchorCtr="0"/>
          <a:lstStyle>
            <a:lvl1pPr marL="0" indent="0">
              <a:buNone/>
              <a:defRPr sz="3600" b="0" cap="none" baseline="0">
                <a:solidFill>
                  <a:schemeClr val="tx1"/>
                </a:solidFill>
                <a:latin typeface="Marselis Pro" panose="02000503030000020004" pitchFamily="2" charset="77"/>
                <a:cs typeface="Calibri" panose="020F0502020204030204" pitchFamily="34" charset="0"/>
              </a:defRPr>
            </a:lvl1pPr>
          </a:lstStyle>
          <a:p>
            <a:pPr lvl="0"/>
            <a:r>
              <a:rPr lang="en-US" dirty="0"/>
              <a:t>Slide Title</a:t>
            </a:r>
          </a:p>
        </p:txBody>
      </p:sp>
      <p:pic>
        <p:nvPicPr>
          <p:cNvPr id="6" name="Picture 5" descr="A picture containing graphics, font, graphic design, typography&#10;&#10;Description automatically generated">
            <a:extLst>
              <a:ext uri="{FF2B5EF4-FFF2-40B4-BE49-F238E27FC236}">
                <a16:creationId xmlns:a16="http://schemas.microsoft.com/office/drawing/2014/main" id="{59D9BC85-CB78-0BD9-2123-8BDA68553E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599" y="6270539"/>
            <a:ext cx="723441" cy="253451"/>
          </a:xfrm>
          <a:prstGeom prst="rect">
            <a:avLst/>
          </a:prstGeom>
        </p:spPr>
      </p:pic>
      <p:sp>
        <p:nvSpPr>
          <p:cNvPr id="7" name="Content Placeholder 9">
            <a:extLst>
              <a:ext uri="{FF2B5EF4-FFF2-40B4-BE49-F238E27FC236}">
                <a16:creationId xmlns:a16="http://schemas.microsoft.com/office/drawing/2014/main" id="{10AF014D-4BA9-1787-4118-FD5552E96471}"/>
              </a:ext>
            </a:extLst>
          </p:cNvPr>
          <p:cNvSpPr>
            <a:spLocks noGrp="1"/>
          </p:cNvSpPr>
          <p:nvPr>
            <p:ph sz="quarter" idx="23" hasCustomPrompt="1"/>
          </p:nvPr>
        </p:nvSpPr>
        <p:spPr>
          <a:xfrm>
            <a:off x="8123306" y="6256997"/>
            <a:ext cx="2889250" cy="376237"/>
          </a:xfrm>
          <a:prstGeom prst="rect">
            <a:avLst/>
          </a:prstGeom>
        </p:spPr>
        <p:txBody>
          <a:bodyPr lIns="90000" anchor="ctr"/>
          <a:lstStyle>
            <a:lvl1pPr marL="0" indent="0" algn="r">
              <a:buNone/>
              <a:defRPr sz="1000" b="0" i="0">
                <a:latin typeface="Marselis Pro Light" panose="02000503030000020004" pitchFamily="2" charset="77"/>
                <a:cs typeface="Cordale" panose="020A0503060602030A03" pitchFamily="18" charset="0"/>
              </a:defRPr>
            </a:lvl1pPr>
          </a:lstStyle>
          <a:p>
            <a:pPr lvl="0"/>
            <a:r>
              <a:rPr lang="en-GB" dirty="0"/>
              <a:t>Presentation Title</a:t>
            </a:r>
            <a:endParaRPr lang="en-US" dirty="0"/>
          </a:p>
        </p:txBody>
      </p:sp>
      <p:sp>
        <p:nvSpPr>
          <p:cNvPr id="9" name="Slide Number Placeholder 2">
            <a:extLst>
              <a:ext uri="{FF2B5EF4-FFF2-40B4-BE49-F238E27FC236}">
                <a16:creationId xmlns:a16="http://schemas.microsoft.com/office/drawing/2014/main" id="{5548C663-5557-639C-29C3-FE4E96A38187}"/>
              </a:ext>
            </a:extLst>
          </p:cNvPr>
          <p:cNvSpPr txBox="1">
            <a:spLocks/>
          </p:cNvSpPr>
          <p:nvPr userDrawn="1"/>
        </p:nvSpPr>
        <p:spPr>
          <a:xfrm>
            <a:off x="11111948" y="6256997"/>
            <a:ext cx="470451" cy="376237"/>
          </a:xfrm>
          <a:prstGeom prst="rect">
            <a:avLst/>
          </a:prstGeom>
        </p:spPr>
        <p:txBody>
          <a:bodyPr lIns="90000" anchor="ctr"/>
          <a:lstStyle>
            <a:defPPr>
              <a:defRPr lang="en-US"/>
            </a:defPPr>
            <a:lvl1pPr marL="0" algn="r" defTabSz="914400" rtl="0" eaLnBrk="1" latinLnBrk="0" hangingPunct="1">
              <a:defRPr sz="1000" kern="1200">
                <a:solidFill>
                  <a:schemeClr val="tx1"/>
                </a:solidFill>
                <a:latin typeface="Cordale" panose="020A0503060602030A03" pitchFamily="18" charset="0"/>
                <a:ea typeface="+mn-ea"/>
                <a:cs typeface="Cordale" panose="020A0503060602030A03"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FE94B4-C39F-43D7-ACFF-3C9D0CAEE39B}" type="slidenum">
              <a:rPr lang="en-US" b="0" i="0" smtClean="0">
                <a:latin typeface="Marselis Pro Light" panose="02000503030000020004" pitchFamily="2" charset="77"/>
              </a:rPr>
              <a:pPr/>
              <a:t>‹#›</a:t>
            </a:fld>
            <a:endParaRPr lang="en-US" b="0" i="0" dirty="0">
              <a:latin typeface="Marselis Pro Light" panose="02000503030000020004" pitchFamily="2" charset="77"/>
            </a:endParaRPr>
          </a:p>
        </p:txBody>
      </p:sp>
    </p:spTree>
    <p:extLst>
      <p:ext uri="{BB962C8B-B14F-4D97-AF65-F5344CB8AC3E}">
        <p14:creationId xmlns:p14="http://schemas.microsoft.com/office/powerpoint/2010/main" val="1110993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BF4B05-0A4A-45AA-B9AE-0404AB93EE81}" type="datetimeFigureOut">
              <a:rPr lang="en-US" smtClean="0"/>
              <a:t>4/29/2026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551DA0-C06A-4628-8517-F456B6247504}" type="slidenum">
              <a:rPr lang="en-US" smtClean="0"/>
              <a:t>‹#›</a:t>
            </a:fld>
            <a:endParaRPr lang="en-US" dirty="0"/>
          </a:p>
        </p:txBody>
      </p:sp>
    </p:spTree>
    <p:extLst>
      <p:ext uri="{BB962C8B-B14F-4D97-AF65-F5344CB8AC3E}">
        <p14:creationId xmlns:p14="http://schemas.microsoft.com/office/powerpoint/2010/main" val="2724293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BF4B05-0A4A-45AA-B9AE-0404AB93EE81}" type="datetimeFigureOut">
              <a:rPr lang="en-US" smtClean="0"/>
              <a:t>4/29/2026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551DA0-C06A-4628-8517-F456B6247504}" type="slidenum">
              <a:rPr lang="en-US" smtClean="0"/>
              <a:t>‹#›</a:t>
            </a:fld>
            <a:endParaRPr lang="en-US" dirty="0"/>
          </a:p>
        </p:txBody>
      </p:sp>
    </p:spTree>
    <p:extLst>
      <p:ext uri="{BB962C8B-B14F-4D97-AF65-F5344CB8AC3E}">
        <p14:creationId xmlns:p14="http://schemas.microsoft.com/office/powerpoint/2010/main" val="488511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BF4B05-0A4A-45AA-B9AE-0404AB93EE81}" type="datetimeFigureOut">
              <a:rPr lang="en-US" smtClean="0"/>
              <a:t>4/29/2026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551DA0-C06A-4628-8517-F456B6247504}" type="slidenum">
              <a:rPr lang="en-US" smtClean="0"/>
              <a:t>‹#›</a:t>
            </a:fld>
            <a:endParaRPr lang="en-US" dirty="0"/>
          </a:p>
        </p:txBody>
      </p:sp>
    </p:spTree>
    <p:extLst>
      <p:ext uri="{BB962C8B-B14F-4D97-AF65-F5344CB8AC3E}">
        <p14:creationId xmlns:p14="http://schemas.microsoft.com/office/powerpoint/2010/main" val="3369594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BF4B05-0A4A-45AA-B9AE-0404AB93EE81}" type="datetimeFigureOut">
              <a:rPr lang="en-US" smtClean="0"/>
              <a:t>4/29/2026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551DA0-C06A-4628-8517-F456B6247504}" type="slidenum">
              <a:rPr lang="en-US" smtClean="0"/>
              <a:t>‹#›</a:t>
            </a:fld>
            <a:endParaRPr lang="en-US" dirty="0"/>
          </a:p>
        </p:txBody>
      </p:sp>
    </p:spTree>
    <p:extLst>
      <p:ext uri="{BB962C8B-B14F-4D97-AF65-F5344CB8AC3E}">
        <p14:creationId xmlns:p14="http://schemas.microsoft.com/office/powerpoint/2010/main" val="2051293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BF4B05-0A4A-45AA-B9AE-0404AB93EE81}" type="datetimeFigureOut">
              <a:rPr lang="en-US" smtClean="0"/>
              <a:t>4/29/2026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551DA0-C06A-4628-8517-F456B6247504}" type="slidenum">
              <a:rPr lang="en-US" smtClean="0"/>
              <a:t>‹#›</a:t>
            </a:fld>
            <a:endParaRPr lang="en-US" dirty="0"/>
          </a:p>
        </p:txBody>
      </p:sp>
    </p:spTree>
    <p:extLst>
      <p:ext uri="{BB962C8B-B14F-4D97-AF65-F5344CB8AC3E}">
        <p14:creationId xmlns:p14="http://schemas.microsoft.com/office/powerpoint/2010/main" val="3816118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BF4B05-0A4A-45AA-B9AE-0404AB93EE81}" type="datetimeFigureOut">
              <a:rPr lang="en-US" smtClean="0"/>
              <a:t>4/29/2026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551DA0-C06A-4628-8517-F456B6247504}" type="slidenum">
              <a:rPr lang="en-US" smtClean="0"/>
              <a:t>‹#›</a:t>
            </a:fld>
            <a:endParaRPr lang="en-US" dirty="0"/>
          </a:p>
        </p:txBody>
      </p:sp>
    </p:spTree>
    <p:extLst>
      <p:ext uri="{BB962C8B-B14F-4D97-AF65-F5344CB8AC3E}">
        <p14:creationId xmlns:p14="http://schemas.microsoft.com/office/powerpoint/2010/main" val="2698318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F4B05-0A4A-45AA-B9AE-0404AB93EE81}" type="datetimeFigureOut">
              <a:rPr lang="en-US" smtClean="0"/>
              <a:t>4/29/2026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551DA0-C06A-4628-8517-F456B6247504}" type="slidenum">
              <a:rPr lang="en-US" smtClean="0"/>
              <a:t>‹#›</a:t>
            </a:fld>
            <a:endParaRPr lang="en-US" dirty="0"/>
          </a:p>
        </p:txBody>
      </p:sp>
    </p:spTree>
    <p:extLst>
      <p:ext uri="{BB962C8B-B14F-4D97-AF65-F5344CB8AC3E}">
        <p14:creationId xmlns:p14="http://schemas.microsoft.com/office/powerpoint/2010/main" val="1300246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BF4B05-0A4A-45AA-B9AE-0404AB93EE81}" type="datetimeFigureOut">
              <a:rPr lang="en-US" smtClean="0"/>
              <a:t>4/29/2026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551DA0-C06A-4628-8517-F456B6247504}" type="slidenum">
              <a:rPr lang="en-US" smtClean="0"/>
              <a:t>‹#›</a:t>
            </a:fld>
            <a:endParaRPr lang="en-US" dirty="0"/>
          </a:p>
        </p:txBody>
      </p:sp>
    </p:spTree>
    <p:extLst>
      <p:ext uri="{BB962C8B-B14F-4D97-AF65-F5344CB8AC3E}">
        <p14:creationId xmlns:p14="http://schemas.microsoft.com/office/powerpoint/2010/main" val="42103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257354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BF4B05-0A4A-45AA-B9AE-0404AB93EE81}" type="datetimeFigureOut">
              <a:rPr lang="en-US" smtClean="0"/>
              <a:t>4/29/2026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551DA0-C06A-4628-8517-F456B6247504}" type="slidenum">
              <a:rPr lang="en-US" smtClean="0"/>
              <a:t>‹#›</a:t>
            </a:fld>
            <a:endParaRPr lang="en-US" dirty="0"/>
          </a:p>
        </p:txBody>
      </p:sp>
    </p:spTree>
    <p:extLst>
      <p:ext uri="{BB962C8B-B14F-4D97-AF65-F5344CB8AC3E}">
        <p14:creationId xmlns:p14="http://schemas.microsoft.com/office/powerpoint/2010/main" val="919374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BF4B05-0A4A-45AA-B9AE-0404AB93EE81}" type="datetimeFigureOut">
              <a:rPr lang="en-US" smtClean="0"/>
              <a:t>4/29/2026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551DA0-C06A-4628-8517-F456B6247504}" type="slidenum">
              <a:rPr lang="en-US" smtClean="0"/>
              <a:t>‹#›</a:t>
            </a:fld>
            <a:endParaRPr lang="en-US" dirty="0"/>
          </a:p>
        </p:txBody>
      </p:sp>
    </p:spTree>
    <p:extLst>
      <p:ext uri="{BB962C8B-B14F-4D97-AF65-F5344CB8AC3E}">
        <p14:creationId xmlns:p14="http://schemas.microsoft.com/office/powerpoint/2010/main" val="2438419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BF4B05-0A4A-45AA-B9AE-0404AB93EE81}" type="datetimeFigureOut">
              <a:rPr lang="en-US" smtClean="0"/>
              <a:t>4/29/2026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551DA0-C06A-4628-8517-F456B6247504}" type="slidenum">
              <a:rPr lang="en-US" smtClean="0"/>
              <a:t>‹#›</a:t>
            </a:fld>
            <a:endParaRPr lang="en-US" dirty="0"/>
          </a:p>
        </p:txBody>
      </p:sp>
    </p:spTree>
    <p:extLst>
      <p:ext uri="{BB962C8B-B14F-4D97-AF65-F5344CB8AC3E}">
        <p14:creationId xmlns:p14="http://schemas.microsoft.com/office/powerpoint/2010/main" val="2850907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982773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Blac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Title 1"/>
          <p:cNvSpPr>
            <a:spLocks noGrp="1"/>
          </p:cNvSpPr>
          <p:nvPr>
            <p:ph type="ctrTitle" hasCustomPrompt="1"/>
          </p:nvPr>
        </p:nvSpPr>
        <p:spPr>
          <a:xfrm>
            <a:off x="1524000" y="1122363"/>
            <a:ext cx="9144000" cy="2387600"/>
          </a:xfrm>
        </p:spPr>
        <p:txBody>
          <a:bodyPr anchor="b"/>
          <a:lstStyle>
            <a:lvl1pPr algn="ctr">
              <a:defRPr sz="6000" b="1">
                <a:solidFill>
                  <a:schemeClr val="bg1"/>
                </a:solidFill>
              </a:defRPr>
            </a:lvl1pPr>
          </a:lstStyle>
          <a:p>
            <a:r>
              <a:rPr lang="en-US" dirty="0"/>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4164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0ABDF2-0889-5737-0A53-A181DCFCDD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Title 1"/>
          <p:cNvSpPr>
            <a:spLocks noGrp="1"/>
          </p:cNvSpPr>
          <p:nvPr>
            <p:ph type="ctrTitle" hasCustomPrompt="1"/>
          </p:nvPr>
        </p:nvSpPr>
        <p:spPr>
          <a:xfrm>
            <a:off x="1524000" y="1122363"/>
            <a:ext cx="9144000" cy="2387600"/>
          </a:xfrm>
        </p:spPr>
        <p:txBody>
          <a:bodyPr anchor="b"/>
          <a:lstStyle>
            <a:lvl1pPr algn="ctr">
              <a:defRPr sz="6000" b="1">
                <a:solidFill>
                  <a:schemeClr val="bg1"/>
                </a:solidFill>
              </a:defRPr>
            </a:lvl1pPr>
          </a:lstStyle>
          <a:p>
            <a:r>
              <a:rPr lang="en-US" dirty="0"/>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49592F02-E5AB-739D-4A52-4FD50DE231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20178" y="5856622"/>
            <a:ext cx="1912620" cy="668715"/>
          </a:xfrm>
          <a:prstGeom prst="rect">
            <a:avLst/>
          </a:prstGeom>
          <a:solidFill>
            <a:schemeClr val="tx1"/>
          </a:solidFill>
        </p:spPr>
      </p:pic>
    </p:spTree>
    <p:extLst>
      <p:ext uri="{BB962C8B-B14F-4D97-AF65-F5344CB8AC3E}">
        <p14:creationId xmlns:p14="http://schemas.microsoft.com/office/powerpoint/2010/main" val="415984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Whi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7" y="0"/>
            <a:ext cx="12189291" cy="6858000"/>
          </a:xfrm>
          <a:prstGeom prst="rect">
            <a:avLst/>
          </a:prstGeom>
        </p:spPr>
      </p:pic>
      <p:sp>
        <p:nvSpPr>
          <p:cNvPr id="2" name="Title 1"/>
          <p:cNvSpPr>
            <a:spLocks noGrp="1"/>
          </p:cNvSpPr>
          <p:nvPr>
            <p:ph type="ctrTitle" hasCustomPrompt="1"/>
          </p:nvPr>
        </p:nvSpPr>
        <p:spPr>
          <a:xfrm>
            <a:off x="1524000" y="1122363"/>
            <a:ext cx="9144000" cy="2387600"/>
          </a:xfrm>
        </p:spPr>
        <p:txBody>
          <a:bodyPr anchor="b"/>
          <a:lstStyle>
            <a:lvl1pPr algn="ctr">
              <a:defRPr sz="6000" b="1">
                <a:solidFill>
                  <a:schemeClr val="tx1"/>
                </a:solidFill>
              </a:defRPr>
            </a:lvl1pPr>
          </a:lstStyle>
          <a:p>
            <a:r>
              <a:rPr lang="en-US" dirty="0"/>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8168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Title 1"/>
          <p:cNvSpPr>
            <a:spLocks noGrp="1"/>
          </p:cNvSpPr>
          <p:nvPr>
            <p:ph type="title" hasCustomPrompt="1"/>
          </p:nvPr>
        </p:nvSpPr>
        <p:spPr>
          <a:xfrm>
            <a:off x="1183907" y="365125"/>
            <a:ext cx="10169892" cy="779463"/>
          </a:xfrm>
        </p:spPr>
        <p:txBody>
          <a:bodyPr>
            <a:normAutofit/>
          </a:bodyPr>
          <a:lstStyle>
            <a:lvl1pPr>
              <a:defRPr sz="3200" b="1">
                <a:solidFill>
                  <a:srgbClr val="63B946"/>
                </a:solidFill>
                <a:latin typeface="+mn-lt"/>
              </a:defRPr>
            </a:lvl1pPr>
          </a:lstStyle>
          <a:p>
            <a:r>
              <a:rPr lang="en-US" dirty="0"/>
              <a:t>Title</a:t>
            </a:r>
          </a:p>
        </p:txBody>
      </p:sp>
      <p:sp>
        <p:nvSpPr>
          <p:cNvPr id="4" name="Text Placeholder 6">
            <a:extLst>
              <a:ext uri="{FF2B5EF4-FFF2-40B4-BE49-F238E27FC236}">
                <a16:creationId xmlns:a16="http://schemas.microsoft.com/office/drawing/2014/main" id="{025AE0D9-F331-3DF0-16A9-58B9C1C906F4}"/>
              </a:ext>
            </a:extLst>
          </p:cNvPr>
          <p:cNvSpPr>
            <a:spLocks noGrp="1"/>
          </p:cNvSpPr>
          <p:nvPr>
            <p:ph type="body" sz="quarter" idx="31" hasCustomPrompt="1"/>
          </p:nvPr>
        </p:nvSpPr>
        <p:spPr>
          <a:xfrm>
            <a:off x="1556612" y="4712799"/>
            <a:ext cx="1988517" cy="922687"/>
          </a:xfrm>
          <a:prstGeom prst="rect">
            <a:avLst/>
          </a:prstGeom>
        </p:spPr>
        <p:txBody>
          <a:bodyPr lIns="0" tIns="0" rIns="0" bIns="0" anchor="t" anchorCtr="0"/>
          <a:lstStyle>
            <a:lvl1pPr marL="0" indent="0" algn="ctr">
              <a:lnSpc>
                <a:spcPct val="100000"/>
              </a:lnSpc>
              <a:buNone/>
              <a:defRPr sz="1000" b="0" i="0" cap="none" baseline="0">
                <a:solidFill>
                  <a:schemeClr val="accent4"/>
                </a:solidFill>
                <a:latin typeface="Marselis Pro Light" panose="02000503030000020004" pitchFamily="2" charset="77"/>
                <a:cs typeface="Cordale" panose="020A0503060602030A03" pitchFamily="18"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Proin </a:t>
            </a:r>
            <a:r>
              <a:rPr lang="en-US" dirty="0" err="1"/>
              <a:t>mattis</a:t>
            </a:r>
            <a:r>
              <a:rPr lang="en-US" dirty="0"/>
              <a:t> </a:t>
            </a:r>
            <a:r>
              <a:rPr lang="en-US" dirty="0" err="1"/>
              <a:t>nunc</a:t>
            </a:r>
            <a:r>
              <a:rPr lang="en-US" dirty="0"/>
              <a:t> </a:t>
            </a:r>
            <a:r>
              <a:rPr lang="en-US" dirty="0" err="1"/>
              <a:t>tincidunt</a:t>
            </a:r>
            <a:r>
              <a:rPr lang="en-US" dirty="0"/>
              <a:t>, </a:t>
            </a:r>
            <a:r>
              <a:rPr lang="en-US" dirty="0" err="1"/>
              <a:t>porttitor</a:t>
            </a:r>
            <a:r>
              <a:rPr lang="en-US" dirty="0"/>
              <a:t> </a:t>
            </a:r>
            <a:r>
              <a:rPr lang="en-US" dirty="0" err="1"/>
              <a:t>nulla</a:t>
            </a:r>
            <a:r>
              <a:rPr lang="en-US" dirty="0"/>
              <a:t> </a:t>
            </a:r>
            <a:r>
              <a:rPr lang="en-US" dirty="0" err="1"/>
              <a:t>eu</a:t>
            </a:r>
            <a:r>
              <a:rPr lang="en-US" dirty="0"/>
              <a:t>, </a:t>
            </a:r>
            <a:r>
              <a:rPr lang="en-US" dirty="0" err="1"/>
              <a:t>ornare</a:t>
            </a:r>
            <a:r>
              <a:rPr lang="en-US" dirty="0"/>
              <a:t> </a:t>
            </a:r>
            <a:r>
              <a:rPr lang="en-US" dirty="0" err="1"/>
              <a:t>nibh</a:t>
            </a:r>
            <a:r>
              <a:rPr lang="en-US" dirty="0"/>
              <a:t>. </a:t>
            </a:r>
            <a:r>
              <a:rPr lang="en-US" dirty="0" err="1"/>
              <a:t>Curabitur</a:t>
            </a:r>
            <a:r>
              <a:rPr lang="en-US" dirty="0"/>
              <a:t> gravida ante </a:t>
            </a:r>
            <a:r>
              <a:rPr lang="en-US" dirty="0" err="1"/>
              <a:t>tortor</a:t>
            </a:r>
            <a:r>
              <a:rPr lang="en-US" dirty="0"/>
              <a:t>, </a:t>
            </a:r>
            <a:r>
              <a:rPr lang="en-US" dirty="0" err="1"/>
              <a:t>ut</a:t>
            </a:r>
            <a:r>
              <a:rPr lang="en-US" dirty="0"/>
              <a:t> vestibulum </a:t>
            </a:r>
            <a:r>
              <a:rPr lang="en-US" dirty="0" err="1"/>
              <a:t>sapien</a:t>
            </a:r>
            <a:r>
              <a:rPr lang="en-US" dirty="0"/>
              <a:t> </a:t>
            </a:r>
            <a:r>
              <a:rPr lang="en-US" dirty="0" err="1"/>
              <a:t>bibendum</a:t>
            </a:r>
            <a:r>
              <a:rPr lang="en-US" dirty="0"/>
              <a:t> </a:t>
            </a:r>
            <a:r>
              <a:rPr lang="en-US" dirty="0" err="1"/>
              <a:t>quis</a:t>
            </a:r>
            <a:r>
              <a:rPr lang="en-US" dirty="0"/>
              <a:t>. </a:t>
            </a:r>
            <a:r>
              <a:rPr lang="en-US" dirty="0" err="1"/>
              <a:t>Mauris</a:t>
            </a:r>
            <a:r>
              <a:rPr lang="en-US" dirty="0"/>
              <a:t> </a:t>
            </a:r>
            <a:r>
              <a:rPr lang="en-US" dirty="0" err="1"/>
              <a:t>mattis</a:t>
            </a:r>
            <a:endParaRPr lang="en-US" dirty="0"/>
          </a:p>
        </p:txBody>
      </p:sp>
      <p:pic>
        <p:nvPicPr>
          <p:cNvPr id="5" name="Picture 4" descr="A picture containing graphics, font, graphic design, typography&#10;&#10;Description automatically generated">
            <a:extLst>
              <a:ext uri="{FF2B5EF4-FFF2-40B4-BE49-F238E27FC236}">
                <a16:creationId xmlns:a16="http://schemas.microsoft.com/office/drawing/2014/main" id="{BAAC3C44-7BF1-1AF3-9FD8-C37EFA8A84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340" y="5968775"/>
            <a:ext cx="1622964" cy="568591"/>
          </a:xfrm>
          <a:prstGeom prst="rect">
            <a:avLst/>
          </a:prstGeom>
          <a:solidFill>
            <a:schemeClr val="bg1"/>
          </a:solidFill>
        </p:spPr>
      </p:pic>
    </p:spTree>
    <p:extLst>
      <p:ext uri="{BB962C8B-B14F-4D97-AF65-F5344CB8AC3E}">
        <p14:creationId xmlns:p14="http://schemas.microsoft.com/office/powerpoint/2010/main" val="2909105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74E0D6B-675D-4538-B118-85D614DFE7BB}"/>
              </a:ext>
            </a:extLst>
          </p:cNvPr>
          <p:cNvSpPr>
            <a:spLocks noGrp="1"/>
          </p:cNvSpPr>
          <p:nvPr>
            <p:ph type="body" sz="quarter" idx="10" hasCustomPrompt="1"/>
          </p:nvPr>
        </p:nvSpPr>
        <p:spPr>
          <a:xfrm>
            <a:off x="1082675" y="459095"/>
            <a:ext cx="10929938" cy="333470"/>
          </a:xfrm>
          <a:prstGeom prst="rect">
            <a:avLst/>
          </a:prstGeom>
        </p:spPr>
        <p:txBody>
          <a:bodyPr lIns="0" tIns="0" rIns="0" bIns="0" anchor="b" anchorCtr="0"/>
          <a:lstStyle>
            <a:lvl1pPr marL="0" indent="0">
              <a:buNone/>
              <a:defRPr sz="1400" b="1" cap="all" baseline="0">
                <a:solidFill>
                  <a:schemeClr val="bg2"/>
                </a:solidFill>
                <a:latin typeface="Calibri" panose="020F0502020204030204" pitchFamily="34" charset="0"/>
                <a:cs typeface="Calibri" panose="020F0502020204030204" pitchFamily="34" charset="0"/>
              </a:defRPr>
            </a:lvl1pPr>
          </a:lstStyle>
          <a:p>
            <a:pPr lvl="0"/>
            <a:r>
              <a:rPr lang="en-US" dirty="0"/>
              <a:t>preheader</a:t>
            </a:r>
          </a:p>
        </p:txBody>
      </p:sp>
      <p:sp>
        <p:nvSpPr>
          <p:cNvPr id="8" name="Text Placeholder 6">
            <a:extLst>
              <a:ext uri="{FF2B5EF4-FFF2-40B4-BE49-F238E27FC236}">
                <a16:creationId xmlns:a16="http://schemas.microsoft.com/office/drawing/2014/main" id="{23D6B958-9034-4F36-ADCE-70F42F71F924}"/>
              </a:ext>
            </a:extLst>
          </p:cNvPr>
          <p:cNvSpPr>
            <a:spLocks noGrp="1"/>
          </p:cNvSpPr>
          <p:nvPr>
            <p:ph type="body" sz="quarter" idx="11" hasCustomPrompt="1"/>
          </p:nvPr>
        </p:nvSpPr>
        <p:spPr>
          <a:xfrm>
            <a:off x="1082675" y="895226"/>
            <a:ext cx="10929938" cy="460452"/>
          </a:xfrm>
          <a:prstGeom prst="rect">
            <a:avLst/>
          </a:prstGeom>
        </p:spPr>
        <p:txBody>
          <a:bodyPr lIns="0" tIns="0" rIns="0" bIns="0" anchor="t" anchorCtr="0"/>
          <a:lstStyle>
            <a:lvl1pPr marL="0" indent="0">
              <a:buNone/>
              <a:defRPr sz="3600" b="0" cap="none" baseline="0">
                <a:solidFill>
                  <a:schemeClr val="bg2"/>
                </a:solidFill>
                <a:latin typeface="+mj-lt"/>
                <a:cs typeface="Calibri" panose="020F0502020204030204" pitchFamily="34" charset="0"/>
              </a:defRPr>
            </a:lvl1pPr>
          </a:lstStyle>
          <a:p>
            <a:pPr lvl="0"/>
            <a:r>
              <a:rPr lang="en-US" dirty="0"/>
              <a:t>Slide Title</a:t>
            </a:r>
          </a:p>
        </p:txBody>
      </p:sp>
      <p:sp>
        <p:nvSpPr>
          <p:cNvPr id="3" name="Content Placeholder 2">
            <a:extLst>
              <a:ext uri="{FF2B5EF4-FFF2-40B4-BE49-F238E27FC236}">
                <a16:creationId xmlns:a16="http://schemas.microsoft.com/office/drawing/2014/main" id="{641DEE76-DA98-4C0F-BB66-2984B66FD0B5}"/>
              </a:ext>
            </a:extLst>
          </p:cNvPr>
          <p:cNvSpPr>
            <a:spLocks noGrp="1"/>
          </p:cNvSpPr>
          <p:nvPr>
            <p:ph sz="quarter" idx="12"/>
          </p:nvPr>
        </p:nvSpPr>
        <p:spPr>
          <a:xfrm>
            <a:off x="1082675" y="1638300"/>
            <a:ext cx="10929938" cy="4981575"/>
          </a:xfrm>
          <a:prstGeom prst="rect">
            <a:avLst/>
          </a:prstGeom>
        </p:spPr>
        <p:txBody>
          <a:bodyPr>
            <a:normAutofit/>
          </a:bodyPr>
          <a:lstStyle>
            <a:lvl1pPr marL="228600" indent="-228600">
              <a:lnSpc>
                <a:spcPct val="100000"/>
              </a:lnSpc>
              <a:spcBef>
                <a:spcPts val="0"/>
              </a:spcBef>
              <a:buFont typeface="Wingdings" panose="05000000000000000000" pitchFamily="2" charset="2"/>
              <a:buChar char=""/>
              <a:defRPr sz="2400" b="1">
                <a:solidFill>
                  <a:schemeClr val="bg2"/>
                </a:solidFill>
                <a:latin typeface="+mn-lt"/>
              </a:defRPr>
            </a:lvl1pPr>
            <a:lvl2pPr marL="685800" indent="-228600">
              <a:lnSpc>
                <a:spcPct val="100000"/>
              </a:lnSpc>
              <a:buFont typeface="Wingdings" panose="05000000000000000000" pitchFamily="2" charset="2"/>
              <a:buChar char="§"/>
              <a:defRPr sz="2000">
                <a:solidFill>
                  <a:schemeClr val="bg2"/>
                </a:solidFill>
                <a:latin typeface="+mj-lt"/>
              </a:defRPr>
            </a:lvl2pPr>
            <a:lvl3pPr marL="1143000" indent="-228600">
              <a:lnSpc>
                <a:spcPct val="100000"/>
              </a:lnSpc>
              <a:buFont typeface="Calibri" panose="020F0502020204030204" pitchFamily="34" charset="0"/>
              <a:buChar char="̶"/>
              <a:defRPr sz="1400">
                <a:solidFill>
                  <a:schemeClr val="bg2"/>
                </a:solidFill>
                <a:latin typeface="+mj-lt"/>
              </a:defRPr>
            </a:lvl3pPr>
            <a:lvl4pPr marL="1600200" indent="-228600">
              <a:buFont typeface="Wingdings" panose="05000000000000000000" pitchFamily="2" charset="2"/>
              <a:buChar char="§"/>
              <a:defRPr>
                <a:latin typeface="+mj-lt"/>
              </a:defRPr>
            </a:lvl4pPr>
            <a:lvl5pPr marL="2057400" indent="-228600">
              <a:buFont typeface="Wingdings" panose="05000000000000000000" pitchFamily="2" charset="2"/>
              <a:buChar char="§"/>
              <a:defRPr>
                <a:latin typeface="+mj-lt"/>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C5509410-A188-4369-8F1A-569DEDF778BE}"/>
              </a:ext>
            </a:extLst>
          </p:cNvPr>
          <p:cNvSpPr>
            <a:spLocks noGrp="1"/>
          </p:cNvSpPr>
          <p:nvPr>
            <p:ph type="sldNum" sz="quarter" idx="13"/>
          </p:nvPr>
        </p:nvSpPr>
        <p:spPr/>
        <p:txBody>
          <a:bodyPr/>
          <a:lstStyle/>
          <a:p>
            <a:r>
              <a:rPr lang="en-US" dirty="0"/>
              <a:t>SLIDE </a:t>
            </a:r>
            <a:fld id="{15FE94B4-C39F-43D7-ACFF-3C9D0CAEE39B}" type="slidenum">
              <a:rPr lang="en-US" smtClean="0"/>
              <a:pPr/>
              <a:t>‹#›</a:t>
            </a:fld>
            <a:endParaRPr lang="en-US" dirty="0"/>
          </a:p>
        </p:txBody>
      </p:sp>
    </p:spTree>
    <p:extLst>
      <p:ext uri="{BB962C8B-B14F-4D97-AF65-F5344CB8AC3E}">
        <p14:creationId xmlns:p14="http://schemas.microsoft.com/office/powerpoint/2010/main" val="3221578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A4266F-4093-79E3-9F77-F5D1B72EC86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E23E2DB-23EC-8264-C139-FE2E5B276A17}"/>
              </a:ext>
            </a:extLst>
          </p:cNvPr>
          <p:cNvSpPr>
            <a:spLocks noGrp="1"/>
          </p:cNvSpPr>
          <p:nvPr>
            <p:ph type="title"/>
          </p:nvPr>
        </p:nvSpPr>
        <p:spPr>
          <a:xfrm>
            <a:off x="838200" y="500062"/>
            <a:ext cx="10515600" cy="1325563"/>
          </a:xfrm>
        </p:spPr>
        <p:txBody>
          <a:bodyPr>
            <a:normAutofit/>
          </a:bodyPr>
          <a:lstStyle>
            <a:lvl1pPr>
              <a:defRPr sz="5400"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421304ED-60E8-02F0-912B-CB59041432A1}"/>
              </a:ext>
            </a:extLst>
          </p:cNvPr>
          <p:cNvSpPr>
            <a:spLocks noGrp="1"/>
          </p:cNvSpPr>
          <p:nvPr>
            <p:ph idx="1"/>
          </p:nvPr>
        </p:nvSpPr>
        <p:spPr>
          <a:xfrm>
            <a:off x="838200" y="1942011"/>
            <a:ext cx="10515600" cy="42349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a:extLst>
              <a:ext uri="{FF2B5EF4-FFF2-40B4-BE49-F238E27FC236}">
                <a16:creationId xmlns:a16="http://schemas.microsoft.com/office/drawing/2014/main" id="{6150588F-63BF-31E5-996F-9BF71A7C223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02874" y="6275722"/>
            <a:ext cx="1489774" cy="314981"/>
          </a:xfrm>
          <a:prstGeom prst="rect">
            <a:avLst/>
          </a:prstGeom>
        </p:spPr>
      </p:pic>
      <p:pic>
        <p:nvPicPr>
          <p:cNvPr id="7" name="Graphic 6">
            <a:extLst>
              <a:ext uri="{FF2B5EF4-FFF2-40B4-BE49-F238E27FC236}">
                <a16:creationId xmlns:a16="http://schemas.microsoft.com/office/drawing/2014/main" id="{99AD2F02-1293-C3E5-3210-EDA3E5CA1BAB}"/>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399351" y="6305934"/>
            <a:ext cx="1996750" cy="219981"/>
          </a:xfrm>
          <a:prstGeom prst="rect">
            <a:avLst/>
          </a:prstGeom>
        </p:spPr>
      </p:pic>
    </p:spTree>
    <p:extLst>
      <p:ext uri="{BB962C8B-B14F-4D97-AF65-F5344CB8AC3E}">
        <p14:creationId xmlns:p14="http://schemas.microsoft.com/office/powerpoint/2010/main" val="289783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_L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35F45E-7F0E-73BA-7D74-72D99983AC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11124" y="417722"/>
            <a:ext cx="1912620" cy="668715"/>
          </a:xfrm>
          <a:prstGeom prst="rect">
            <a:avLst/>
          </a:prstGeom>
        </p:spPr>
      </p:pic>
      <p:sp>
        <p:nvSpPr>
          <p:cNvPr id="10" name="Text Placeholder 6">
            <a:extLst>
              <a:ext uri="{FF2B5EF4-FFF2-40B4-BE49-F238E27FC236}">
                <a16:creationId xmlns:a16="http://schemas.microsoft.com/office/drawing/2014/main" id="{96E48DE9-368A-DABE-960F-6A6C7D9FFFDC}"/>
              </a:ext>
            </a:extLst>
          </p:cNvPr>
          <p:cNvSpPr>
            <a:spLocks noGrp="1"/>
          </p:cNvSpPr>
          <p:nvPr>
            <p:ph type="body" sz="quarter" idx="11" hasCustomPrompt="1"/>
          </p:nvPr>
        </p:nvSpPr>
        <p:spPr>
          <a:xfrm>
            <a:off x="611124" y="1791115"/>
            <a:ext cx="9810751" cy="2057400"/>
          </a:xfrm>
          <a:prstGeom prst="rect">
            <a:avLst/>
          </a:prstGeom>
        </p:spPr>
        <p:txBody>
          <a:bodyPr lIns="0" tIns="0" rIns="0" bIns="0" anchor="b" anchorCtr="0"/>
          <a:lstStyle>
            <a:lvl1pPr marL="0" indent="0" algn="l">
              <a:buNone/>
              <a:defRPr sz="7200" b="0" cap="none" baseline="0">
                <a:solidFill>
                  <a:srgbClr val="FFFFFF"/>
                </a:solidFill>
                <a:latin typeface="Marselis Pro" panose="02000503030000020004" pitchFamily="2" charset="77"/>
                <a:cs typeface="Calibri" panose="020F0502020204030204" pitchFamily="34" charset="0"/>
              </a:defRPr>
            </a:lvl1pPr>
          </a:lstStyle>
          <a:p>
            <a:pPr lvl="0"/>
            <a:r>
              <a:rPr lang="en-US"/>
              <a:t>Click to edit </a:t>
            </a:r>
            <a:br>
              <a:rPr lang="en-US"/>
            </a:br>
            <a:r>
              <a:rPr lang="en-US"/>
              <a:t>Master title style</a:t>
            </a:r>
          </a:p>
        </p:txBody>
      </p:sp>
      <p:sp>
        <p:nvSpPr>
          <p:cNvPr id="11" name="Text Placeholder 6">
            <a:extLst>
              <a:ext uri="{FF2B5EF4-FFF2-40B4-BE49-F238E27FC236}">
                <a16:creationId xmlns:a16="http://schemas.microsoft.com/office/drawing/2014/main" id="{A884BC47-9586-3432-1976-34641D3DFA81}"/>
              </a:ext>
            </a:extLst>
          </p:cNvPr>
          <p:cNvSpPr>
            <a:spLocks noGrp="1"/>
          </p:cNvSpPr>
          <p:nvPr>
            <p:ph type="body" sz="quarter" idx="13" hasCustomPrompt="1"/>
          </p:nvPr>
        </p:nvSpPr>
        <p:spPr>
          <a:xfrm>
            <a:off x="611125" y="4219723"/>
            <a:ext cx="9810751" cy="333470"/>
          </a:xfrm>
          <a:prstGeom prst="rect">
            <a:avLst/>
          </a:prstGeom>
        </p:spPr>
        <p:txBody>
          <a:bodyPr lIns="0" tIns="0" rIns="0" bIns="0" anchor="t" anchorCtr="0"/>
          <a:lstStyle>
            <a:lvl1pPr marL="0" indent="0" algn="l">
              <a:buNone/>
              <a:defRPr sz="2800" b="0" i="0" cap="none" baseline="0">
                <a:solidFill>
                  <a:schemeClr val="accent4"/>
                </a:solidFill>
                <a:latin typeface="Marselis Pro Light" panose="02000503030000020004" pitchFamily="2" charset="77"/>
                <a:cs typeface="Cordale" panose="020A0503060602030A03" pitchFamily="18" charset="0"/>
              </a:defRPr>
            </a:lvl1pPr>
          </a:lstStyle>
          <a:p>
            <a:r>
              <a:rPr lang="en-US"/>
              <a:t>Click to edit Master subtitle style</a:t>
            </a:r>
          </a:p>
        </p:txBody>
      </p:sp>
      <p:sp>
        <p:nvSpPr>
          <p:cNvPr id="12" name="Text Placeholder 6">
            <a:extLst>
              <a:ext uri="{FF2B5EF4-FFF2-40B4-BE49-F238E27FC236}">
                <a16:creationId xmlns:a16="http://schemas.microsoft.com/office/drawing/2014/main" id="{67EEDD92-CDA7-C65C-CE66-F216CAC725CB}"/>
              </a:ext>
            </a:extLst>
          </p:cNvPr>
          <p:cNvSpPr>
            <a:spLocks noGrp="1"/>
          </p:cNvSpPr>
          <p:nvPr>
            <p:ph type="body" sz="quarter" idx="14" hasCustomPrompt="1"/>
          </p:nvPr>
        </p:nvSpPr>
        <p:spPr>
          <a:xfrm>
            <a:off x="611124" y="6106808"/>
            <a:ext cx="3682579" cy="333470"/>
          </a:xfrm>
          <a:prstGeom prst="rect">
            <a:avLst/>
          </a:prstGeom>
        </p:spPr>
        <p:txBody>
          <a:bodyPr lIns="0" tIns="0" rIns="0" bIns="0" anchor="ctr" anchorCtr="0"/>
          <a:lstStyle>
            <a:lvl1pPr marL="0" indent="0" algn="l">
              <a:buNone/>
              <a:defRPr sz="1800" b="0" i="1" cap="none" baseline="0">
                <a:solidFill>
                  <a:srgbClr val="FFFFFF"/>
                </a:solidFill>
                <a:latin typeface="Marselis Pro" panose="02000503030000020004" pitchFamily="2" charset="77"/>
                <a:cs typeface="Cordale" panose="020A0503060602030A03" pitchFamily="18" charset="0"/>
              </a:defRPr>
            </a:lvl1pPr>
          </a:lstStyle>
          <a:p>
            <a:pPr lvl="0"/>
            <a:r>
              <a:rPr lang="en-US" dirty="0"/>
              <a:t>osaic.com</a:t>
            </a:r>
          </a:p>
        </p:txBody>
      </p:sp>
    </p:spTree>
    <p:extLst>
      <p:ext uri="{BB962C8B-B14F-4D97-AF65-F5344CB8AC3E}">
        <p14:creationId xmlns:p14="http://schemas.microsoft.com/office/powerpoint/2010/main" val="2588592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F4B05-0A4A-45AA-B9AE-0404AB93EE81}" type="datetimeFigureOut">
              <a:rPr lang="en-US" smtClean="0"/>
              <a:t>4/29/2026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51DA0-C06A-4628-8517-F456B6247504}" type="slidenum">
              <a:rPr lang="en-US" smtClean="0"/>
              <a:t>‹#›</a:t>
            </a:fld>
            <a:endParaRPr lang="en-US" dirty="0"/>
          </a:p>
        </p:txBody>
      </p:sp>
    </p:spTree>
    <p:extLst>
      <p:ext uri="{BB962C8B-B14F-4D97-AF65-F5344CB8AC3E}">
        <p14:creationId xmlns:p14="http://schemas.microsoft.com/office/powerpoint/2010/main" val="182824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52" r:id="rId6"/>
    <p:sldLayoutId id="2147483677" r:id="rId7"/>
    <p:sldLayoutId id="2147483678"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F4B05-0A4A-45AA-B9AE-0404AB93EE81}" type="datetimeFigureOut">
              <a:rPr lang="en-US" smtClean="0"/>
              <a:t>4/29/2026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51DA0-C06A-4628-8517-F456B6247504}" type="slidenum">
              <a:rPr lang="en-US" smtClean="0"/>
              <a:t>‹#›</a:t>
            </a:fld>
            <a:endParaRPr lang="en-US" dirty="0"/>
          </a:p>
        </p:txBody>
      </p:sp>
    </p:spTree>
    <p:extLst>
      <p:ext uri="{BB962C8B-B14F-4D97-AF65-F5344CB8AC3E}">
        <p14:creationId xmlns:p14="http://schemas.microsoft.com/office/powerpoint/2010/main" val="174487920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mybusinessbuilder@osaic.com" TargetMode="External"/><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BD344B-4225-E455-4E78-A7913824E15A}"/>
              </a:ext>
            </a:extLst>
          </p:cNvPr>
          <p:cNvSpPr>
            <a:spLocks noGrp="1"/>
          </p:cNvSpPr>
          <p:nvPr>
            <p:ph type="body" sz="quarter" idx="11"/>
          </p:nvPr>
        </p:nvSpPr>
        <p:spPr>
          <a:xfrm>
            <a:off x="611124" y="2278527"/>
            <a:ext cx="7863803" cy="2057400"/>
          </a:xfrm>
        </p:spPr>
        <p:txBody>
          <a:bodyPr>
            <a:normAutofit/>
          </a:bodyPr>
          <a:lstStyle/>
          <a:p>
            <a:r>
              <a:rPr lang="en-US" sz="4400" dirty="0"/>
              <a:t>Leveraging My Business Builder to Manage &amp; Grow Your Enterprise</a:t>
            </a:r>
          </a:p>
        </p:txBody>
      </p:sp>
      <p:sp>
        <p:nvSpPr>
          <p:cNvPr id="6" name="Text Placeholder 5">
            <a:extLst>
              <a:ext uri="{FF2B5EF4-FFF2-40B4-BE49-F238E27FC236}">
                <a16:creationId xmlns:a16="http://schemas.microsoft.com/office/drawing/2014/main" id="{E566490B-AFAB-0E10-6186-28C5C55091CA}"/>
              </a:ext>
            </a:extLst>
          </p:cNvPr>
          <p:cNvSpPr>
            <a:spLocks noGrp="1"/>
          </p:cNvSpPr>
          <p:nvPr>
            <p:ph type="body" sz="quarter" idx="14"/>
          </p:nvPr>
        </p:nvSpPr>
        <p:spPr/>
        <p:txBody>
          <a:bodyPr/>
          <a:lstStyle/>
          <a:p>
            <a:r>
              <a:rPr lang="en-US" i="0" dirty="0"/>
              <a:t>Spring 2026</a:t>
            </a:r>
          </a:p>
        </p:txBody>
      </p:sp>
    </p:spTree>
    <p:extLst>
      <p:ext uri="{BB962C8B-B14F-4D97-AF65-F5344CB8AC3E}">
        <p14:creationId xmlns:p14="http://schemas.microsoft.com/office/powerpoint/2010/main" val="3928955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0D69EF-D925-4C24-891E-9A0D107D3B35}"/>
              </a:ext>
            </a:extLst>
          </p:cNvPr>
          <p:cNvPicPr>
            <a:picLocks noChangeAspect="1"/>
          </p:cNvPicPr>
          <p:nvPr/>
        </p:nvPicPr>
        <p:blipFill>
          <a:blip r:embed="rId2"/>
          <a:stretch>
            <a:fillRect/>
          </a:stretch>
        </p:blipFill>
        <p:spPr>
          <a:xfrm>
            <a:off x="1171280" y="1145969"/>
            <a:ext cx="9849439" cy="5044486"/>
          </a:xfrm>
          <a:prstGeom prst="rect">
            <a:avLst/>
          </a:prstGeom>
          <a:ln>
            <a:solidFill>
              <a:schemeClr val="tx1"/>
            </a:solidFill>
          </a:ln>
        </p:spPr>
      </p:pic>
      <p:sp>
        <p:nvSpPr>
          <p:cNvPr id="7" name="Title 4">
            <a:extLst>
              <a:ext uri="{FF2B5EF4-FFF2-40B4-BE49-F238E27FC236}">
                <a16:creationId xmlns:a16="http://schemas.microsoft.com/office/drawing/2014/main" id="{FDF49A87-6A12-E9B4-C310-78E77142A758}"/>
              </a:ext>
            </a:extLst>
          </p:cNvPr>
          <p:cNvSpPr txBox="1">
            <a:spLocks/>
          </p:cNvSpPr>
          <p:nvPr/>
        </p:nvSpPr>
        <p:spPr>
          <a:xfrm>
            <a:off x="159635" y="191616"/>
            <a:ext cx="11234739" cy="9543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50000"/>
              </a:lnSpc>
            </a:pPr>
            <a:r>
              <a:rPr lang="en-US" sz="3600" b="1" dirty="0"/>
              <a:t>Associate Financial Professional</a:t>
            </a:r>
            <a:br>
              <a:rPr lang="en-US" sz="3600" b="1" dirty="0"/>
            </a:br>
            <a:br>
              <a:rPr lang="en-US" sz="1400" b="1" dirty="0"/>
            </a:br>
            <a:r>
              <a:rPr lang="en-US" sz="1400" b="1" dirty="0" err="1"/>
              <a:t>Osaic’s</a:t>
            </a:r>
            <a:r>
              <a:rPr lang="en-US" sz="1400" b="1" dirty="0"/>
              <a:t> Coaching and NextGen Team has created this self-service dashboard at no cost as part of its commitment to helping you grow your business!</a:t>
            </a:r>
            <a:endParaRPr lang="en-US" sz="3600" b="1" dirty="0"/>
          </a:p>
        </p:txBody>
      </p:sp>
    </p:spTree>
    <p:extLst>
      <p:ext uri="{BB962C8B-B14F-4D97-AF65-F5344CB8AC3E}">
        <p14:creationId xmlns:p14="http://schemas.microsoft.com/office/powerpoint/2010/main" val="3311353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42560-B163-C02C-C121-B8BB91D33DA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902B452-968B-D3EA-C419-68A457C475EE}"/>
              </a:ext>
            </a:extLst>
          </p:cNvPr>
          <p:cNvSpPr>
            <a:spLocks noGrp="1"/>
          </p:cNvSpPr>
          <p:nvPr>
            <p:ph type="body" sz="quarter" idx="11"/>
          </p:nvPr>
        </p:nvSpPr>
        <p:spPr/>
        <p:txBody>
          <a:bodyPr/>
          <a:lstStyle/>
          <a:p>
            <a:r>
              <a:rPr lang="en-US" dirty="0"/>
              <a:t>Succession, Continuity, Financing &amp; Acquisition Resources</a:t>
            </a:r>
          </a:p>
        </p:txBody>
      </p:sp>
      <p:sp>
        <p:nvSpPr>
          <p:cNvPr id="3" name="Rectangle 2">
            <a:extLst>
              <a:ext uri="{FF2B5EF4-FFF2-40B4-BE49-F238E27FC236}">
                <a16:creationId xmlns:a16="http://schemas.microsoft.com/office/drawing/2014/main" id="{47099DDA-8D41-0FB1-297D-EE2B138F7CE6}"/>
              </a:ext>
            </a:extLst>
          </p:cNvPr>
          <p:cNvSpPr/>
          <p:nvPr/>
        </p:nvSpPr>
        <p:spPr>
          <a:xfrm>
            <a:off x="7464491" y="1088848"/>
            <a:ext cx="4199467" cy="2668765"/>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Everything you need is available on one dashboard!</a:t>
            </a:r>
          </a:p>
          <a:p>
            <a:pPr algn="ctr"/>
            <a:endParaRPr lang="en-US" dirty="0">
              <a:solidFill>
                <a:schemeClr val="tx1"/>
              </a:solidFill>
            </a:endParaRPr>
          </a:p>
          <a:p>
            <a:pPr algn="ctr"/>
            <a:r>
              <a:rPr lang="en-US" dirty="0">
                <a:solidFill>
                  <a:schemeClr val="tx1"/>
                </a:solidFill>
              </a:rPr>
              <a:t>Continuity Agreement now has e-Signature Enabled via </a:t>
            </a:r>
            <a:r>
              <a:rPr lang="en-US" dirty="0" err="1">
                <a:solidFill>
                  <a:schemeClr val="tx1"/>
                </a:solidFill>
              </a:rPr>
              <a:t>DocuSign</a:t>
            </a:r>
            <a:endParaRPr lang="en-US" dirty="0">
              <a:solidFill>
                <a:schemeClr val="tx1"/>
              </a:solidFill>
            </a:endParaRPr>
          </a:p>
        </p:txBody>
      </p:sp>
      <p:pic>
        <p:nvPicPr>
          <p:cNvPr id="6" name="Picture 5">
            <a:extLst>
              <a:ext uri="{FF2B5EF4-FFF2-40B4-BE49-F238E27FC236}">
                <a16:creationId xmlns:a16="http://schemas.microsoft.com/office/drawing/2014/main" id="{65FCE008-0F9F-1263-1A21-10493D029AD6}"/>
              </a:ext>
            </a:extLst>
          </p:cNvPr>
          <p:cNvPicPr>
            <a:picLocks noChangeAspect="1"/>
          </p:cNvPicPr>
          <p:nvPr/>
        </p:nvPicPr>
        <p:blipFill>
          <a:blip r:embed="rId2"/>
          <a:stretch>
            <a:fillRect/>
          </a:stretch>
        </p:blipFill>
        <p:spPr>
          <a:xfrm>
            <a:off x="377519" y="1015554"/>
            <a:ext cx="6962551" cy="5526648"/>
          </a:xfrm>
          <a:prstGeom prst="rect">
            <a:avLst/>
          </a:prstGeom>
        </p:spPr>
      </p:pic>
    </p:spTree>
    <p:extLst>
      <p:ext uri="{BB962C8B-B14F-4D97-AF65-F5344CB8AC3E}">
        <p14:creationId xmlns:p14="http://schemas.microsoft.com/office/powerpoint/2010/main" val="3290775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6209C1-EF45-FA75-8DD6-6367872D5F6B}"/>
              </a:ext>
            </a:extLst>
          </p:cNvPr>
          <p:cNvSpPr>
            <a:spLocks noGrp="1"/>
          </p:cNvSpPr>
          <p:nvPr>
            <p:ph type="body" sz="quarter" idx="11"/>
          </p:nvPr>
        </p:nvSpPr>
        <p:spPr/>
        <p:txBody>
          <a:bodyPr/>
          <a:lstStyle/>
          <a:p>
            <a:r>
              <a:rPr lang="en-US" dirty="0"/>
              <a:t>Technology Solutions</a:t>
            </a:r>
          </a:p>
        </p:txBody>
      </p:sp>
      <p:sp>
        <p:nvSpPr>
          <p:cNvPr id="3" name="Rectangle 2">
            <a:extLst>
              <a:ext uri="{FF2B5EF4-FFF2-40B4-BE49-F238E27FC236}">
                <a16:creationId xmlns:a16="http://schemas.microsoft.com/office/drawing/2014/main" id="{4ED14148-6FCB-6F5B-5B30-C6A3C73FE224}"/>
              </a:ext>
            </a:extLst>
          </p:cNvPr>
          <p:cNvSpPr/>
          <p:nvPr/>
        </p:nvSpPr>
        <p:spPr>
          <a:xfrm>
            <a:off x="8418925" y="1088848"/>
            <a:ext cx="3245033" cy="2340152"/>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are in the process of creating an AI Readiness Assessment</a:t>
            </a:r>
          </a:p>
        </p:txBody>
      </p:sp>
      <p:pic>
        <p:nvPicPr>
          <p:cNvPr id="6" name="Picture 5" descr="A screenshot of a computer&#10;&#10;AI-generated content may be incorrect.">
            <a:extLst>
              <a:ext uri="{FF2B5EF4-FFF2-40B4-BE49-F238E27FC236}">
                <a16:creationId xmlns:a16="http://schemas.microsoft.com/office/drawing/2014/main" id="{2EAD915E-B471-2B91-1D58-207DE5D25DEE}"/>
              </a:ext>
            </a:extLst>
          </p:cNvPr>
          <p:cNvPicPr>
            <a:picLocks noChangeAspect="1"/>
          </p:cNvPicPr>
          <p:nvPr/>
        </p:nvPicPr>
        <p:blipFill>
          <a:blip r:embed="rId2"/>
          <a:stretch>
            <a:fillRect/>
          </a:stretch>
        </p:blipFill>
        <p:spPr>
          <a:xfrm>
            <a:off x="404614" y="1088848"/>
            <a:ext cx="7767445" cy="4824541"/>
          </a:xfrm>
          <a:prstGeom prst="rect">
            <a:avLst/>
          </a:prstGeom>
        </p:spPr>
      </p:pic>
    </p:spTree>
    <p:extLst>
      <p:ext uri="{BB962C8B-B14F-4D97-AF65-F5344CB8AC3E}">
        <p14:creationId xmlns:p14="http://schemas.microsoft.com/office/powerpoint/2010/main" val="1512088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BBDD0-50CB-9F32-5052-F10541D24B6D}"/>
              </a:ext>
            </a:extLst>
          </p:cNvPr>
          <p:cNvSpPr>
            <a:spLocks noGrp="1"/>
          </p:cNvSpPr>
          <p:nvPr>
            <p:ph type="ctrTitle"/>
          </p:nvPr>
        </p:nvSpPr>
        <p:spPr/>
        <p:txBody>
          <a:bodyPr/>
          <a:lstStyle/>
          <a:p>
            <a:r>
              <a:rPr lang="en-US" dirty="0"/>
              <a:t>Enhanced Access</a:t>
            </a:r>
          </a:p>
        </p:txBody>
      </p:sp>
      <p:sp>
        <p:nvSpPr>
          <p:cNvPr id="5" name="Subtitle 4">
            <a:extLst>
              <a:ext uri="{FF2B5EF4-FFF2-40B4-BE49-F238E27FC236}">
                <a16:creationId xmlns:a16="http://schemas.microsoft.com/office/drawing/2014/main" id="{B55E05D6-5EDA-5A39-B6CC-5BF9F04A861F}"/>
              </a:ext>
            </a:extLst>
          </p:cNvPr>
          <p:cNvSpPr>
            <a:spLocks noGrp="1"/>
          </p:cNvSpPr>
          <p:nvPr>
            <p:ph type="subTitle" idx="1"/>
          </p:nvPr>
        </p:nvSpPr>
        <p:spPr/>
        <p:txBody>
          <a:bodyPr>
            <a:normAutofit/>
          </a:bodyPr>
          <a:lstStyle/>
          <a:p>
            <a:r>
              <a:rPr lang="en-US" dirty="0"/>
              <a:t>Engagement Model with the Advisors in Your Enterprise</a:t>
            </a:r>
          </a:p>
        </p:txBody>
      </p:sp>
    </p:spTree>
    <p:extLst>
      <p:ext uri="{BB962C8B-B14F-4D97-AF65-F5344CB8AC3E}">
        <p14:creationId xmlns:p14="http://schemas.microsoft.com/office/powerpoint/2010/main" val="3171281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197BF-04EC-460D-B86D-D843B7E928F3}"/>
              </a:ext>
            </a:extLst>
          </p:cNvPr>
          <p:cNvSpPr>
            <a:spLocks noGrp="1"/>
          </p:cNvSpPr>
          <p:nvPr>
            <p:ph type="title"/>
          </p:nvPr>
        </p:nvSpPr>
        <p:spPr/>
        <p:txBody>
          <a:bodyPr/>
          <a:lstStyle/>
          <a:p>
            <a:r>
              <a:rPr lang="en-US" dirty="0"/>
              <a:t>Your Set-up</a:t>
            </a:r>
          </a:p>
        </p:txBody>
      </p:sp>
      <p:sp>
        <p:nvSpPr>
          <p:cNvPr id="3" name="Content Placeholder 2">
            <a:extLst>
              <a:ext uri="{FF2B5EF4-FFF2-40B4-BE49-F238E27FC236}">
                <a16:creationId xmlns:a16="http://schemas.microsoft.com/office/drawing/2014/main" id="{1EB70E24-5348-4649-9678-7706ED04FEC6}"/>
              </a:ext>
            </a:extLst>
          </p:cNvPr>
          <p:cNvSpPr>
            <a:spLocks noGrp="1"/>
          </p:cNvSpPr>
          <p:nvPr>
            <p:ph type="body" sz="quarter" idx="31"/>
          </p:nvPr>
        </p:nvSpPr>
        <p:spPr>
          <a:xfrm>
            <a:off x="607193" y="1514323"/>
            <a:ext cx="11419492" cy="4351338"/>
          </a:xfrm>
        </p:spPr>
        <p:txBody>
          <a:bodyPr>
            <a:normAutofit/>
          </a:bodyPr>
          <a:lstStyle/>
          <a:p>
            <a:pPr marL="285750" indent="-285750" algn="l">
              <a:lnSpc>
                <a:spcPct val="120000"/>
              </a:lnSpc>
              <a:buFont typeface="Arial" panose="020B0604020202020204" pitchFamily="34" charset="0"/>
              <a:buChar char="•"/>
            </a:pPr>
            <a:r>
              <a:rPr lang="en-US" sz="1800" dirty="0"/>
              <a:t>We created a partition for your Enterprise so you can isolate reporting and access.</a:t>
            </a:r>
          </a:p>
          <a:p>
            <a:pPr marL="285750" indent="-285750" algn="l">
              <a:lnSpc>
                <a:spcPct val="120000"/>
              </a:lnSpc>
              <a:buFont typeface="Arial" panose="020B0604020202020204" pitchFamily="34" charset="0"/>
              <a:buChar char="•"/>
            </a:pPr>
            <a:r>
              <a:rPr lang="en-US" sz="1800" dirty="0"/>
              <a:t>Just let us know who else in your Enterprise should be able to work with your Advisors and we will adjust their access.  </a:t>
            </a:r>
            <a:r>
              <a:rPr lang="en-US" sz="1800" b="1" i="1" dirty="0"/>
              <a:t>This enhanced access provides a lot of transparency, but also is a more complicated user experience.</a:t>
            </a:r>
          </a:p>
          <a:p>
            <a:pPr marL="971550" lvl="1" indent="-285750">
              <a:lnSpc>
                <a:spcPct val="120000"/>
              </a:lnSpc>
            </a:pPr>
            <a:r>
              <a:rPr lang="en-US" sz="1800" i="1" dirty="0"/>
              <a:t>If you are not the Enterprise Leader, your experience will be slightly different.</a:t>
            </a:r>
            <a:endParaRPr lang="en-US" sz="3200" i="1" dirty="0"/>
          </a:p>
          <a:p>
            <a:pPr marL="285750" indent="-285750" algn="l">
              <a:lnSpc>
                <a:spcPct val="120000"/>
              </a:lnSpc>
              <a:buFont typeface="Arial" panose="020B0604020202020204" pitchFamily="34" charset="0"/>
              <a:buChar char="•"/>
            </a:pPr>
            <a:r>
              <a:rPr lang="en-US" sz="1800" dirty="0"/>
              <a:t>You will want to access My Business Builder directly from the login screen going forward (next slide).</a:t>
            </a:r>
          </a:p>
          <a:p>
            <a:pPr marL="285750" indent="-285750" algn="l">
              <a:lnSpc>
                <a:spcPct val="120000"/>
              </a:lnSpc>
              <a:buFont typeface="Arial" panose="020B0604020202020204" pitchFamily="34" charset="0"/>
              <a:buChar char="•"/>
            </a:pPr>
            <a:r>
              <a:rPr lang="en-US" sz="1800" dirty="0"/>
              <a:t>You or your designee will be provided with the ability to </a:t>
            </a:r>
            <a:r>
              <a:rPr lang="en-US" sz="1800" b="1" dirty="0">
                <a:highlight>
                  <a:srgbClr val="FFFF00"/>
                </a:highlight>
              </a:rPr>
              <a:t>“launch and work with” </a:t>
            </a:r>
            <a:r>
              <a:rPr lang="en-US" sz="1800" dirty="0"/>
              <a:t>advisors in your Enterprise.</a:t>
            </a:r>
          </a:p>
          <a:p>
            <a:pPr marL="285750" indent="-285750" algn="l">
              <a:lnSpc>
                <a:spcPct val="120000"/>
              </a:lnSpc>
              <a:buFont typeface="Arial" panose="020B0604020202020204" pitchFamily="34" charset="0"/>
              <a:buChar char="•"/>
            </a:pPr>
            <a:r>
              <a:rPr lang="en-US" sz="1800" dirty="0"/>
              <a:t>You or your designee will be able to receive a weekly activity digest of all completed activity in your Enterprise or follow activity within your Enterprise.</a:t>
            </a:r>
          </a:p>
          <a:p>
            <a:pPr marL="285750" indent="-285750" algn="l">
              <a:lnSpc>
                <a:spcPct val="120000"/>
              </a:lnSpc>
              <a:buFont typeface="Arial" panose="020B0604020202020204" pitchFamily="34" charset="0"/>
              <a:buChar char="•"/>
            </a:pPr>
            <a:r>
              <a:rPr lang="en-US" sz="1800" dirty="0"/>
              <a:t>Your Relationship Leader will work with you on preparing an impactful presentation for meetings with your group.</a:t>
            </a:r>
          </a:p>
        </p:txBody>
      </p:sp>
    </p:spTree>
    <p:extLst>
      <p:ext uri="{BB962C8B-B14F-4D97-AF65-F5344CB8AC3E}">
        <p14:creationId xmlns:p14="http://schemas.microsoft.com/office/powerpoint/2010/main" val="3249556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95C3053-4A02-EBD7-8052-DC16476DC7B1}"/>
              </a:ext>
            </a:extLst>
          </p:cNvPr>
          <p:cNvPicPr>
            <a:picLocks noChangeAspect="1"/>
          </p:cNvPicPr>
          <p:nvPr/>
        </p:nvPicPr>
        <p:blipFill>
          <a:blip r:embed="rId2"/>
          <a:stretch>
            <a:fillRect/>
          </a:stretch>
        </p:blipFill>
        <p:spPr>
          <a:xfrm>
            <a:off x="1191656" y="1450057"/>
            <a:ext cx="3842123" cy="4433465"/>
          </a:xfrm>
          <a:prstGeom prst="rect">
            <a:avLst/>
          </a:prstGeom>
          <a:ln>
            <a:solidFill>
              <a:schemeClr val="bg1">
                <a:lumMod val="85000"/>
              </a:schemeClr>
            </a:solidFill>
          </a:ln>
        </p:spPr>
      </p:pic>
      <p:sp>
        <p:nvSpPr>
          <p:cNvPr id="2" name="Title 1">
            <a:extLst>
              <a:ext uri="{FF2B5EF4-FFF2-40B4-BE49-F238E27FC236}">
                <a16:creationId xmlns:a16="http://schemas.microsoft.com/office/drawing/2014/main" id="{747197BF-04EC-460D-B86D-D843B7E928F3}"/>
              </a:ext>
            </a:extLst>
          </p:cNvPr>
          <p:cNvSpPr>
            <a:spLocks noGrp="1"/>
          </p:cNvSpPr>
          <p:nvPr>
            <p:ph type="title"/>
          </p:nvPr>
        </p:nvSpPr>
        <p:spPr>
          <a:xfrm>
            <a:off x="1191656" y="330713"/>
            <a:ext cx="10169892" cy="779463"/>
          </a:xfrm>
        </p:spPr>
        <p:txBody>
          <a:bodyPr>
            <a:normAutofit/>
          </a:bodyPr>
          <a:lstStyle/>
          <a:p>
            <a:r>
              <a:rPr lang="en-US" dirty="0"/>
              <a:t>Direct Login Instructions for You</a:t>
            </a:r>
          </a:p>
        </p:txBody>
      </p:sp>
      <p:sp>
        <p:nvSpPr>
          <p:cNvPr id="7" name="Rectangle 6">
            <a:extLst>
              <a:ext uri="{FF2B5EF4-FFF2-40B4-BE49-F238E27FC236}">
                <a16:creationId xmlns:a16="http://schemas.microsoft.com/office/drawing/2014/main" id="{6577C073-51BB-D968-1EC1-53056B23ABDA}"/>
              </a:ext>
            </a:extLst>
          </p:cNvPr>
          <p:cNvSpPr/>
          <p:nvPr/>
        </p:nvSpPr>
        <p:spPr>
          <a:xfrm>
            <a:off x="1727086" y="4690112"/>
            <a:ext cx="1160890" cy="246491"/>
          </a:xfrm>
          <a:prstGeom prst="rect">
            <a:avLst/>
          </a:prstGeom>
          <a:noFill/>
          <a:ln>
            <a:solidFill>
              <a:srgbClr val="63B94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5382A85-EDE2-EEBE-4380-FB6A987308FC}"/>
              </a:ext>
            </a:extLst>
          </p:cNvPr>
          <p:cNvSpPr txBox="1"/>
          <p:nvPr/>
        </p:nvSpPr>
        <p:spPr>
          <a:xfrm>
            <a:off x="5632569" y="1841702"/>
            <a:ext cx="6204668" cy="353943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Open your </a:t>
            </a:r>
            <a:r>
              <a:rPr kumimoji="0" lang="en-US" sz="1800" b="1" i="1" u="none" strike="noStrike" kern="1200" cap="none" spc="0" normalizeH="0" baseline="0" noProof="0" dirty="0">
                <a:ln>
                  <a:noFill/>
                </a:ln>
                <a:solidFill>
                  <a:srgbClr val="000000"/>
                </a:solidFill>
                <a:effectLst/>
                <a:uLnTx/>
                <a:uFillTx/>
                <a:latin typeface="Calibri" panose="020F0502020204030204"/>
                <a:ea typeface="+mn-ea"/>
                <a:cs typeface="+mn-cs"/>
              </a:rPr>
              <a:t>Google Chrome</a:t>
            </a:r>
            <a:r>
              <a:rPr kumimoji="0" lang="en-US" sz="1800" u="none" strike="noStrike" kern="1200" cap="none" spc="0" normalizeH="0" baseline="0" noProof="0" dirty="0">
                <a:ln>
                  <a:noFill/>
                </a:ln>
                <a:solidFill>
                  <a:srgbClr val="000000"/>
                </a:solidFill>
                <a:effectLst/>
                <a:uLnTx/>
                <a:uFillTx/>
                <a:latin typeface="Calibri" panose="020F0502020204030204"/>
                <a:ea typeface="+mn-ea"/>
                <a:cs typeface="+mn-cs"/>
              </a:rPr>
              <a:t> browser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Navigate to this URL (and save to favorites):  </a:t>
            </a:r>
            <a:r>
              <a:rPr kumimoji="0" lang="en-US" sz="1800" b="1" i="1" u="none" strike="noStrike" kern="1200" cap="none" spc="0" normalizeH="0" baseline="0" noProof="0" dirty="0">
                <a:ln>
                  <a:noFill/>
                </a:ln>
                <a:solidFill>
                  <a:srgbClr val="000000"/>
                </a:solidFill>
                <a:effectLst/>
                <a:uLnTx/>
                <a:uFillTx/>
                <a:latin typeface="Calibri" panose="020F0502020204030204"/>
                <a:ea typeface="+mn-ea"/>
                <a:cs typeface="+mn-cs"/>
              </a:rPr>
              <a:t>osaic.actifi.com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b="1" i="1" dirty="0">
              <a:solidFill>
                <a:srgbClr val="000000"/>
              </a:solidFill>
              <a:latin typeface="Calibri" panose="020F0502020204030204"/>
            </a:endParaRPr>
          </a:p>
          <a:p>
            <a:pPr marL="342900" indent="-342900">
              <a:buFont typeface="+mj-lt"/>
              <a:buAutoNum type="arabicPeriod"/>
              <a:defRPr/>
            </a:pPr>
            <a:r>
              <a:rPr kumimoji="0" lang="en-US" sz="1800" u="none" strike="noStrike" kern="1200" cap="none" spc="0" normalizeH="0" baseline="0" noProof="0" dirty="0">
                <a:ln>
                  <a:noFill/>
                </a:ln>
                <a:solidFill>
                  <a:srgbClr val="000000"/>
                </a:solidFill>
                <a:effectLst/>
                <a:uLnTx/>
                <a:uFillTx/>
                <a:latin typeface="Calibri" panose="020F0502020204030204"/>
                <a:ea typeface="+mn-ea"/>
                <a:cs typeface="+mn-cs"/>
              </a:rPr>
              <a:t>Enter your </a:t>
            </a:r>
            <a:r>
              <a:rPr kumimoji="0" lang="en-US" sz="180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Username  as your email address </a:t>
            </a:r>
            <a:r>
              <a:rPr kumimoji="0" lang="en-US" sz="1800" u="none" strike="noStrike" kern="1200" cap="none" spc="0" normalizeH="0" baseline="0" noProof="0" dirty="0">
                <a:ln>
                  <a:noFill/>
                </a:ln>
                <a:solidFill>
                  <a:srgbClr val="000000"/>
                </a:solidFill>
                <a:effectLst/>
                <a:uLnTx/>
                <a:uFillTx/>
                <a:latin typeface="Calibri" panose="020F0502020204030204"/>
                <a:ea typeface="+mn-ea"/>
                <a:cs typeface="+mn-cs"/>
              </a:rPr>
              <a:t>and click “Remember me on this computer” for future sessions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1" i="1" u="none" strike="noStrike" kern="1200" cap="none" spc="0" normalizeH="0" baseline="0" noProof="0" dirty="0">
              <a:ln>
                <a:noFill/>
              </a:ln>
              <a:solidFill>
                <a:srgbClr val="000000"/>
              </a:solidFill>
              <a:effectLst/>
              <a:uLnTx/>
              <a:uFillTx/>
              <a:latin typeface="Calibri" panose="020F0502020204030204"/>
              <a:ea typeface="+mn-ea"/>
              <a:cs typeface="+mn-cs"/>
            </a:endParaRPr>
          </a:p>
          <a:p>
            <a:pPr lvl="1">
              <a:defRPr/>
            </a:pPr>
            <a:r>
              <a:rPr kumimoji="0" lang="en-US" sz="16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First time?  </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Click </a:t>
            </a:r>
            <a:r>
              <a:rPr kumimoji="0" lang="en-US" sz="1600" b="1" i="1"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Establish</a:t>
            </a:r>
            <a:r>
              <a:rPr kumimoji="0" lang="en-US" sz="1600" b="1" i="1" u="none" strike="noStrike" kern="1200" cap="none" spc="0" normalizeH="0" baseline="0" noProof="0" dirty="0">
                <a:ln>
                  <a:noFill/>
                </a:ln>
                <a:solidFill>
                  <a:srgbClr val="000000"/>
                </a:solidFill>
                <a:effectLst/>
                <a:uLnTx/>
                <a:uFillTx/>
                <a:latin typeface="Calibri" panose="020F0502020204030204"/>
                <a:ea typeface="+mn-ea"/>
                <a:cs typeface="+mn-cs"/>
              </a:rPr>
              <a:t> or Reset Password</a:t>
            </a:r>
          </a:p>
          <a:p>
            <a:pPr>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lvl="1">
              <a:defRPr/>
            </a:pPr>
            <a:r>
              <a:rPr lang="en-US" sz="1600" dirty="0">
                <a:solidFill>
                  <a:srgbClr val="000000"/>
                </a:solidFill>
                <a:latin typeface="Calibri" panose="020F0502020204030204"/>
              </a:rPr>
              <a:t>F</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orgot</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your password? Click </a:t>
            </a:r>
            <a:r>
              <a:rPr kumimoji="0" lang="en-US" sz="1600" b="1" i="1" u="none" strike="noStrike" kern="1200" cap="none" spc="0" normalizeH="0" baseline="0" noProof="0" dirty="0">
                <a:ln>
                  <a:noFill/>
                </a:ln>
                <a:solidFill>
                  <a:srgbClr val="000000"/>
                </a:solidFill>
                <a:effectLst/>
                <a:uLnTx/>
                <a:uFillTx/>
                <a:latin typeface="Calibri" panose="020F0502020204030204"/>
                <a:ea typeface="+mn-ea"/>
                <a:cs typeface="+mn-cs"/>
              </a:rPr>
              <a:t>Establish or Reset Password</a:t>
            </a:r>
          </a:p>
          <a:p>
            <a:pPr lvl="1">
              <a:defRPr/>
            </a:pPr>
            <a:endParaRPr lang="en-US" sz="1600" b="1" i="1" dirty="0">
              <a:solidFill>
                <a:srgbClr val="000000"/>
              </a:solidFill>
              <a:latin typeface="Calibri" panose="020F0502020204030204"/>
            </a:endParaRPr>
          </a:p>
          <a:p>
            <a:pPr lvl="1">
              <a:defRPr/>
            </a:pPr>
            <a:r>
              <a:rPr kumimoji="0" lang="en-US" sz="1600" u="none" strike="noStrike" kern="1200" cap="none" spc="0" normalizeH="0" baseline="0" noProof="0" dirty="0">
                <a:ln>
                  <a:noFill/>
                </a:ln>
                <a:solidFill>
                  <a:srgbClr val="000000"/>
                </a:solidFill>
                <a:effectLst/>
                <a:uLnTx/>
                <a:uFillTx/>
                <a:latin typeface="Calibri" panose="020F0502020204030204"/>
                <a:ea typeface="+mn-ea"/>
                <a:cs typeface="+mn-cs"/>
              </a:rPr>
              <a:t>Unable to sign-in?  Contact </a:t>
            </a:r>
            <a:r>
              <a:rPr kumimoji="0" lang="en-US" sz="1600" b="1" i="1" u="none" strike="noStrike" kern="1200" cap="none" spc="0" normalizeH="0" baseline="0" noProof="0" dirty="0">
                <a:ln>
                  <a:noFill/>
                </a:ln>
                <a:solidFill>
                  <a:srgbClr val="000000"/>
                </a:solidFill>
                <a:effectLst/>
                <a:uLnTx/>
                <a:uFillTx/>
                <a:latin typeface="Calibri" panose="020F0502020204030204"/>
                <a:ea typeface="+mn-ea"/>
                <a:cs typeface="+mn-cs"/>
                <a:hlinkClick r:id="rId3"/>
              </a:rPr>
              <a:t>mybusinessbuilder@osaic.com</a:t>
            </a:r>
            <a:r>
              <a:rPr lang="en-US" sz="1600" b="1" i="1" dirty="0">
                <a:solidFill>
                  <a:srgbClr val="000000"/>
                </a:solidFill>
                <a:latin typeface="Calibri" panose="020F0502020204030204"/>
              </a:rPr>
              <a:t> o</a:t>
            </a:r>
            <a:r>
              <a:rPr lang="en-US" dirty="0">
                <a:solidFill>
                  <a:srgbClr val="000000"/>
                </a:solidFill>
                <a:latin typeface="Calibri" panose="020F0502020204030204"/>
              </a:rPr>
              <a:t>r </a:t>
            </a:r>
            <a:r>
              <a:rPr lang="en-US" sz="1600" b="1" i="1" u="sng" dirty="0">
                <a:solidFill>
                  <a:schemeClr val="accent2"/>
                </a:solidFill>
                <a:latin typeface="Calibri" panose="020F0502020204030204"/>
              </a:rPr>
              <a:t>support@actifi.com</a:t>
            </a:r>
          </a:p>
        </p:txBody>
      </p:sp>
      <p:cxnSp>
        <p:nvCxnSpPr>
          <p:cNvPr id="9" name="Straight Arrow Connector 8">
            <a:extLst>
              <a:ext uri="{FF2B5EF4-FFF2-40B4-BE49-F238E27FC236}">
                <a16:creationId xmlns:a16="http://schemas.microsoft.com/office/drawing/2014/main" id="{D6A7CE31-EC56-EFB9-825F-BE9D8F7E1585}"/>
              </a:ext>
            </a:extLst>
          </p:cNvPr>
          <p:cNvCxnSpPr>
            <a:cxnSpLocks/>
          </p:cNvCxnSpPr>
          <p:nvPr/>
        </p:nvCxnSpPr>
        <p:spPr>
          <a:xfrm flipH="1">
            <a:off x="2887976" y="3959817"/>
            <a:ext cx="3094370" cy="8535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58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AA5D7-F149-1D48-0E7C-0320D724C7A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753AD58-13EF-F68D-B28E-60DE0D53F459}"/>
              </a:ext>
            </a:extLst>
          </p:cNvPr>
          <p:cNvPicPr>
            <a:picLocks noChangeAspect="1"/>
          </p:cNvPicPr>
          <p:nvPr/>
        </p:nvPicPr>
        <p:blipFill>
          <a:blip r:embed="rId2"/>
          <a:stretch>
            <a:fillRect/>
          </a:stretch>
        </p:blipFill>
        <p:spPr>
          <a:xfrm>
            <a:off x="189207" y="1569990"/>
            <a:ext cx="8412574" cy="5078544"/>
          </a:xfrm>
          <a:prstGeom prst="rect">
            <a:avLst/>
          </a:prstGeom>
          <a:ln>
            <a:solidFill>
              <a:schemeClr val="bg1">
                <a:lumMod val="85000"/>
              </a:schemeClr>
            </a:solidFill>
          </a:ln>
        </p:spPr>
      </p:pic>
      <p:sp>
        <p:nvSpPr>
          <p:cNvPr id="2" name="Title 1">
            <a:extLst>
              <a:ext uri="{FF2B5EF4-FFF2-40B4-BE49-F238E27FC236}">
                <a16:creationId xmlns:a16="http://schemas.microsoft.com/office/drawing/2014/main" id="{703980C5-669E-1747-D6EF-5776B253DDA8}"/>
              </a:ext>
            </a:extLst>
          </p:cNvPr>
          <p:cNvSpPr>
            <a:spLocks noGrp="1"/>
          </p:cNvSpPr>
          <p:nvPr>
            <p:ph type="title"/>
          </p:nvPr>
        </p:nvSpPr>
        <p:spPr/>
        <p:txBody>
          <a:bodyPr/>
          <a:lstStyle/>
          <a:p>
            <a:r>
              <a:rPr lang="en-US" dirty="0"/>
              <a:t>What You Will See After You Log In with Enhanced Access</a:t>
            </a:r>
          </a:p>
        </p:txBody>
      </p:sp>
      <p:sp>
        <p:nvSpPr>
          <p:cNvPr id="7" name="TextBox 6">
            <a:extLst>
              <a:ext uri="{FF2B5EF4-FFF2-40B4-BE49-F238E27FC236}">
                <a16:creationId xmlns:a16="http://schemas.microsoft.com/office/drawing/2014/main" id="{D8C38574-1EC4-8FC3-6BB2-555D1EE8D82F}"/>
              </a:ext>
            </a:extLst>
          </p:cNvPr>
          <p:cNvSpPr txBox="1"/>
          <p:nvPr/>
        </p:nvSpPr>
        <p:spPr>
          <a:xfrm>
            <a:off x="8703350" y="2033175"/>
            <a:ext cx="3336903" cy="397031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Search for a specific Financial Professional within your Enterprise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a:solidFill>
                <a:srgbClr val="000000"/>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000000"/>
                </a:solidFill>
                <a:latin typeface="Calibri" panose="020F0502020204030204"/>
              </a:rPr>
              <a:t>View Upcoming &amp; Recent Activity for the FPs you have access to see.</a:t>
            </a:r>
            <a:endParaRPr lang="en-US" sz="1200" dirty="0">
              <a:solidFill>
                <a:srgbClr val="FF0000"/>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Click on the name of the Advisor in this list and you will navigate to their record.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View data across the FPs you have access to see (</a:t>
            </a:r>
            <a:r>
              <a:rPr lang="en-US" sz="1200" dirty="0">
                <a:solidFill>
                  <a:srgbClr val="000000"/>
                </a:solidFill>
                <a:latin typeface="Calibri" panose="020F0502020204030204"/>
              </a:rPr>
              <a:t>Content, Users/Teams you Manage, Reports</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a:solidFill>
                <a:srgbClr val="000000"/>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i="0" u="none" strike="noStrike" kern="1200" cap="none" spc="0" normalizeH="0" baseline="0" noProof="0" dirty="0">
                <a:ln>
                  <a:noFill/>
                </a:ln>
                <a:solidFill>
                  <a:srgbClr val="000000"/>
                </a:solidFill>
                <a:effectLst/>
                <a:uLnTx/>
                <a:uFillTx/>
                <a:latin typeface="Calibri" panose="020F0502020204030204"/>
                <a:ea typeface="+mn-ea"/>
                <a:cs typeface="+mn-cs"/>
              </a:rPr>
              <a:t>Click on workspace and select either “my workspace” or your name to go right to your record</a:t>
            </a:r>
            <a:r>
              <a:rPr kumimoji="0" lang="en-US" sz="1200" b="1" i="1" u="none" strike="noStrike" kern="1200" cap="none" spc="0" normalizeH="0" baseline="0" noProof="0" dirty="0">
                <a:ln>
                  <a:noFill/>
                </a:ln>
                <a:solidFill>
                  <a:srgbClr val="000000"/>
                </a:solidFill>
                <a:effectLst/>
                <a:uLnTx/>
                <a:uFillTx/>
                <a:latin typeface="Calibri" panose="020F0502020204030204"/>
                <a:ea typeface="+mn-ea"/>
                <a:cs typeface="+mn-cs"/>
              </a:rPr>
              <a:t> – feel free to play around and test things out!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a:solidFill>
                <a:srgbClr val="000000"/>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i="0" u="none" strike="noStrike" kern="1200" cap="none" spc="0" normalizeH="0" baseline="0" noProof="0" dirty="0">
                <a:ln>
                  <a:noFill/>
                </a:ln>
                <a:solidFill>
                  <a:srgbClr val="000000"/>
                </a:solidFill>
                <a:effectLst/>
                <a:uLnTx/>
                <a:uFillTx/>
                <a:latin typeface="Calibri" panose="020F0502020204030204"/>
                <a:ea typeface="+mn-ea"/>
                <a:cs typeface="+mn-cs"/>
              </a:rPr>
              <a:t>Click on the “Content” icon to view specific activity across your Advisors (e.g., all Business Valuation Estimates)</a:t>
            </a:r>
          </a:p>
        </p:txBody>
      </p:sp>
      <p:sp>
        <p:nvSpPr>
          <p:cNvPr id="8" name="Oval 7">
            <a:extLst>
              <a:ext uri="{FF2B5EF4-FFF2-40B4-BE49-F238E27FC236}">
                <a16:creationId xmlns:a16="http://schemas.microsoft.com/office/drawing/2014/main" id="{D2A2F156-77EE-9770-971B-5C6F52558A6A}"/>
              </a:ext>
            </a:extLst>
          </p:cNvPr>
          <p:cNvSpPr/>
          <p:nvPr/>
        </p:nvSpPr>
        <p:spPr>
          <a:xfrm>
            <a:off x="4648204" y="3278087"/>
            <a:ext cx="319453" cy="301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Calibri" panose="020F0502020204030204"/>
              </a:rPr>
              <a:t>4</a:t>
            </a: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C47E37FF-E749-30B3-F157-25FF9C83C2FA}"/>
              </a:ext>
            </a:extLst>
          </p:cNvPr>
          <p:cNvGrpSpPr/>
          <p:nvPr/>
        </p:nvGrpSpPr>
        <p:grpSpPr>
          <a:xfrm>
            <a:off x="8601781" y="1569990"/>
            <a:ext cx="937052" cy="301826"/>
            <a:chOff x="6985112" y="1408416"/>
            <a:chExt cx="937052" cy="301826"/>
          </a:xfrm>
        </p:grpSpPr>
        <p:sp>
          <p:nvSpPr>
            <p:cNvPr id="11" name="Oval 10">
              <a:extLst>
                <a:ext uri="{FF2B5EF4-FFF2-40B4-BE49-F238E27FC236}">
                  <a16:creationId xmlns:a16="http://schemas.microsoft.com/office/drawing/2014/main" id="{23F10915-B929-7A89-90AD-35DB2333AA87}"/>
                </a:ext>
              </a:extLst>
            </p:cNvPr>
            <p:cNvSpPr/>
            <p:nvPr/>
          </p:nvSpPr>
          <p:spPr>
            <a:xfrm>
              <a:off x="7607838" y="1408416"/>
              <a:ext cx="314326" cy="301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cxnSp>
          <p:nvCxnSpPr>
            <p:cNvPr id="13" name="Straight Arrow Connector 12">
              <a:extLst>
                <a:ext uri="{FF2B5EF4-FFF2-40B4-BE49-F238E27FC236}">
                  <a16:creationId xmlns:a16="http://schemas.microsoft.com/office/drawing/2014/main" id="{B5A4C59D-80E1-DB02-387F-AC5B6DBFEB5B}"/>
                </a:ext>
              </a:extLst>
            </p:cNvPr>
            <p:cNvCxnSpPr>
              <a:cxnSpLocks/>
              <a:stCxn id="11" idx="2"/>
            </p:cNvCxnSpPr>
            <p:nvPr/>
          </p:nvCxnSpPr>
          <p:spPr>
            <a:xfrm flipH="1">
              <a:off x="6985112" y="1559329"/>
              <a:ext cx="622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6CC5BB09-30A5-E595-3772-2B364DD46FDC}"/>
              </a:ext>
            </a:extLst>
          </p:cNvPr>
          <p:cNvSpPr/>
          <p:nvPr/>
        </p:nvSpPr>
        <p:spPr>
          <a:xfrm>
            <a:off x="562078" y="5876715"/>
            <a:ext cx="3462088" cy="567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127ADB3-5240-73D1-6013-74AB413276E7}"/>
              </a:ext>
            </a:extLst>
          </p:cNvPr>
          <p:cNvSpPr/>
          <p:nvPr/>
        </p:nvSpPr>
        <p:spPr>
          <a:xfrm>
            <a:off x="238111" y="5830281"/>
            <a:ext cx="323967" cy="301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Calibri" panose="020F0502020204030204"/>
              </a:rPr>
              <a:t>2</a:t>
            </a: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57D3DF39-0100-B603-5817-FCB10F760FB3}"/>
              </a:ext>
            </a:extLst>
          </p:cNvPr>
          <p:cNvSpPr/>
          <p:nvPr/>
        </p:nvSpPr>
        <p:spPr>
          <a:xfrm>
            <a:off x="0" y="1329254"/>
            <a:ext cx="310883" cy="301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Calibri" panose="020F0502020204030204"/>
              </a:rPr>
              <a:t>5</a:t>
            </a: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825AE377-D890-82C0-E72F-EA5366FE1C92}"/>
              </a:ext>
            </a:extLst>
          </p:cNvPr>
          <p:cNvSpPr/>
          <p:nvPr/>
        </p:nvSpPr>
        <p:spPr>
          <a:xfrm>
            <a:off x="798424" y="6490813"/>
            <a:ext cx="323967" cy="301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Calibri" panose="020F0502020204030204"/>
              </a:rPr>
              <a:t>3</a:t>
            </a: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6C67EA47-B721-AF32-D0C8-45D155046E97}"/>
              </a:ext>
            </a:extLst>
          </p:cNvPr>
          <p:cNvSpPr/>
          <p:nvPr/>
        </p:nvSpPr>
        <p:spPr>
          <a:xfrm>
            <a:off x="-60838" y="2323547"/>
            <a:ext cx="310883" cy="301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Calibri" panose="020F0502020204030204"/>
              </a:rPr>
              <a:t>6</a:t>
            </a: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657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EAA827-B017-52F5-2B44-390CA511FC27}"/>
              </a:ext>
            </a:extLst>
          </p:cNvPr>
          <p:cNvPicPr>
            <a:picLocks noChangeAspect="1"/>
          </p:cNvPicPr>
          <p:nvPr/>
        </p:nvPicPr>
        <p:blipFill>
          <a:blip r:embed="rId2"/>
          <a:stretch>
            <a:fillRect/>
          </a:stretch>
        </p:blipFill>
        <p:spPr>
          <a:xfrm>
            <a:off x="89726" y="2298127"/>
            <a:ext cx="2601107" cy="2445324"/>
          </a:xfrm>
          <a:prstGeom prst="rect">
            <a:avLst/>
          </a:prstGeom>
        </p:spPr>
      </p:pic>
      <p:pic>
        <p:nvPicPr>
          <p:cNvPr id="11" name="Picture 10">
            <a:extLst>
              <a:ext uri="{FF2B5EF4-FFF2-40B4-BE49-F238E27FC236}">
                <a16:creationId xmlns:a16="http://schemas.microsoft.com/office/drawing/2014/main" id="{DFD7918A-D4AD-E905-2BFA-B57D924A8E9F}"/>
              </a:ext>
            </a:extLst>
          </p:cNvPr>
          <p:cNvPicPr>
            <a:picLocks noChangeAspect="1"/>
          </p:cNvPicPr>
          <p:nvPr/>
        </p:nvPicPr>
        <p:blipFill>
          <a:blip r:embed="rId3"/>
          <a:stretch>
            <a:fillRect/>
          </a:stretch>
        </p:blipFill>
        <p:spPr>
          <a:xfrm>
            <a:off x="2849880" y="2051050"/>
            <a:ext cx="9342119" cy="3965649"/>
          </a:xfrm>
          <a:prstGeom prst="rect">
            <a:avLst/>
          </a:prstGeom>
        </p:spPr>
      </p:pic>
      <p:sp>
        <p:nvSpPr>
          <p:cNvPr id="2" name="Title 1">
            <a:extLst>
              <a:ext uri="{FF2B5EF4-FFF2-40B4-BE49-F238E27FC236}">
                <a16:creationId xmlns:a16="http://schemas.microsoft.com/office/drawing/2014/main" id="{6C35A7E3-956C-60C5-379D-796F651933A6}"/>
              </a:ext>
            </a:extLst>
          </p:cNvPr>
          <p:cNvSpPr>
            <a:spLocks noGrp="1"/>
          </p:cNvSpPr>
          <p:nvPr>
            <p:ph type="title"/>
          </p:nvPr>
        </p:nvSpPr>
        <p:spPr>
          <a:xfrm>
            <a:off x="1183907" y="365125"/>
            <a:ext cx="10793234" cy="779463"/>
          </a:xfrm>
        </p:spPr>
        <p:txBody>
          <a:bodyPr>
            <a:normAutofit fontScale="90000"/>
          </a:bodyPr>
          <a:lstStyle/>
          <a:p>
            <a:r>
              <a:rPr lang="en-US" dirty="0"/>
              <a:t>Working with an Advisor – All you need to do is click on their name</a:t>
            </a:r>
          </a:p>
        </p:txBody>
      </p:sp>
      <p:sp>
        <p:nvSpPr>
          <p:cNvPr id="10" name="Rectangle 9">
            <a:extLst>
              <a:ext uri="{FF2B5EF4-FFF2-40B4-BE49-F238E27FC236}">
                <a16:creationId xmlns:a16="http://schemas.microsoft.com/office/drawing/2014/main" id="{2A72D061-2B2C-1A65-5BDA-6CDE0055B888}"/>
              </a:ext>
            </a:extLst>
          </p:cNvPr>
          <p:cNvSpPr/>
          <p:nvPr/>
        </p:nvSpPr>
        <p:spPr>
          <a:xfrm>
            <a:off x="521384" y="4496960"/>
            <a:ext cx="936685" cy="246491"/>
          </a:xfrm>
          <a:prstGeom prst="rect">
            <a:avLst/>
          </a:prstGeom>
          <a:noFill/>
          <a:ln>
            <a:solidFill>
              <a:srgbClr val="63B94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C97D9C76-7A7B-FED7-E460-63BC89702768}"/>
              </a:ext>
            </a:extLst>
          </p:cNvPr>
          <p:cNvCxnSpPr>
            <a:cxnSpLocks/>
            <a:stCxn id="10" idx="3"/>
          </p:cNvCxnSpPr>
          <p:nvPr/>
        </p:nvCxnSpPr>
        <p:spPr>
          <a:xfrm flipV="1">
            <a:off x="1458069" y="2508826"/>
            <a:ext cx="1716931" cy="2111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12DF08D-3D84-504F-623C-8875076874A7}"/>
              </a:ext>
            </a:extLst>
          </p:cNvPr>
          <p:cNvSpPr txBox="1"/>
          <p:nvPr/>
        </p:nvSpPr>
        <p:spPr>
          <a:xfrm>
            <a:off x="642827" y="1144588"/>
            <a:ext cx="10906346" cy="58477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i="0" u="none" strike="noStrike" kern="1200" cap="none" spc="0" normalizeH="0" baseline="0" noProof="0" dirty="0">
                <a:ln>
                  <a:noFill/>
                </a:ln>
                <a:solidFill>
                  <a:srgbClr val="000000"/>
                </a:solidFill>
                <a:effectLst/>
                <a:uLnTx/>
                <a:uFillTx/>
                <a:latin typeface="Calibri" panose="020F0502020204030204"/>
                <a:ea typeface="+mn-ea"/>
                <a:cs typeface="+mn-cs"/>
              </a:rPr>
              <a:t>Wherever you see the name of one of your Advisors (ex: Search) you can just click and you will be taken to their dashboard. You have been given the access to work with their record and the system will record your activities versus their activities.</a:t>
            </a:r>
          </a:p>
        </p:txBody>
      </p:sp>
    </p:spTree>
    <p:extLst>
      <p:ext uri="{BB962C8B-B14F-4D97-AF65-F5344CB8AC3E}">
        <p14:creationId xmlns:p14="http://schemas.microsoft.com/office/powerpoint/2010/main" val="881055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1393F3-BC49-3FB9-657A-09615F05F467}"/>
              </a:ext>
            </a:extLst>
          </p:cNvPr>
          <p:cNvPicPr>
            <a:picLocks noChangeAspect="1"/>
          </p:cNvPicPr>
          <p:nvPr/>
        </p:nvPicPr>
        <p:blipFill>
          <a:blip r:embed="rId2"/>
          <a:stretch>
            <a:fillRect/>
          </a:stretch>
        </p:blipFill>
        <p:spPr>
          <a:xfrm>
            <a:off x="3321318" y="1688822"/>
            <a:ext cx="2774682" cy="3524294"/>
          </a:xfrm>
          <a:prstGeom prst="rect">
            <a:avLst/>
          </a:prstGeom>
        </p:spPr>
      </p:pic>
      <p:sp>
        <p:nvSpPr>
          <p:cNvPr id="2" name="Title 1">
            <a:extLst>
              <a:ext uri="{FF2B5EF4-FFF2-40B4-BE49-F238E27FC236}">
                <a16:creationId xmlns:a16="http://schemas.microsoft.com/office/drawing/2014/main" id="{A1DA7F98-8E48-DA1C-6E84-D7721F387DC4}"/>
              </a:ext>
            </a:extLst>
          </p:cNvPr>
          <p:cNvSpPr>
            <a:spLocks noGrp="1"/>
          </p:cNvSpPr>
          <p:nvPr>
            <p:ph type="title"/>
          </p:nvPr>
        </p:nvSpPr>
        <p:spPr/>
        <p:txBody>
          <a:bodyPr/>
          <a:lstStyle/>
          <a:p>
            <a:r>
              <a:rPr lang="en-US" dirty="0"/>
              <a:t>Navigating Your Financial Professional’s Workspace</a:t>
            </a:r>
          </a:p>
        </p:txBody>
      </p:sp>
      <p:sp>
        <p:nvSpPr>
          <p:cNvPr id="13" name="Rectangle 12">
            <a:extLst>
              <a:ext uri="{FF2B5EF4-FFF2-40B4-BE49-F238E27FC236}">
                <a16:creationId xmlns:a16="http://schemas.microsoft.com/office/drawing/2014/main" id="{34BE5268-D3B4-8D9C-FE83-967F855465E3}"/>
              </a:ext>
            </a:extLst>
          </p:cNvPr>
          <p:cNvSpPr/>
          <p:nvPr/>
        </p:nvSpPr>
        <p:spPr>
          <a:xfrm>
            <a:off x="3835400" y="2616199"/>
            <a:ext cx="1504950" cy="200660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CB01793-2BFE-0D67-231F-3063FEA15AD5}"/>
              </a:ext>
            </a:extLst>
          </p:cNvPr>
          <p:cNvSpPr txBox="1"/>
          <p:nvPr/>
        </p:nvSpPr>
        <p:spPr>
          <a:xfrm>
            <a:off x="8197173" y="1782395"/>
            <a:ext cx="2500055" cy="329320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You can tab across their visual Dashboards which are a curation of engagement solutions from the Teams at Osaic (these may vary from advisor-to-advisor)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600" dirty="0">
              <a:solidFill>
                <a:srgbClr val="000000"/>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solidFill>
                  <a:srgbClr val="000000"/>
                </a:solidFill>
                <a:latin typeface="Calibri" panose="020F0502020204030204"/>
              </a:rPr>
              <a:t>You can tab across detailed data grids of all activity for the Advisors you manage.</a:t>
            </a:r>
            <a:endParaRPr lang="en-US" sz="1600" dirty="0">
              <a:solidFill>
                <a:srgbClr val="FF0000"/>
              </a:solidFill>
              <a:latin typeface="Calibri" panose="020F0502020204030204"/>
            </a:endParaRPr>
          </a:p>
        </p:txBody>
      </p:sp>
      <p:sp>
        <p:nvSpPr>
          <p:cNvPr id="8" name="Oval 7">
            <a:extLst>
              <a:ext uri="{FF2B5EF4-FFF2-40B4-BE49-F238E27FC236}">
                <a16:creationId xmlns:a16="http://schemas.microsoft.com/office/drawing/2014/main" id="{E85868D9-CB92-D233-9A75-03B498817DE4}"/>
              </a:ext>
            </a:extLst>
          </p:cNvPr>
          <p:cNvSpPr/>
          <p:nvPr/>
        </p:nvSpPr>
        <p:spPr>
          <a:xfrm>
            <a:off x="4826381" y="1880410"/>
            <a:ext cx="314326" cy="301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sp>
        <p:nvSpPr>
          <p:cNvPr id="12" name="Oval 11">
            <a:extLst>
              <a:ext uri="{FF2B5EF4-FFF2-40B4-BE49-F238E27FC236}">
                <a16:creationId xmlns:a16="http://schemas.microsoft.com/office/drawing/2014/main" id="{1692B401-D4BE-7CBC-FC11-5AE03112E8A1}"/>
              </a:ext>
            </a:extLst>
          </p:cNvPr>
          <p:cNvSpPr/>
          <p:nvPr/>
        </p:nvSpPr>
        <p:spPr>
          <a:xfrm>
            <a:off x="5160239" y="2504873"/>
            <a:ext cx="323967" cy="301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Calibri" panose="020F0502020204030204"/>
              </a:rPr>
              <a:t>2</a:t>
            </a: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F1259D41-F5AB-1864-24D7-BF87E8831317}"/>
              </a:ext>
            </a:extLst>
          </p:cNvPr>
          <p:cNvCxnSpPr>
            <a:cxnSpLocks/>
            <a:stCxn id="8" idx="3"/>
          </p:cNvCxnSpPr>
          <p:nvPr/>
        </p:nvCxnSpPr>
        <p:spPr>
          <a:xfrm flipH="1">
            <a:off x="4708659" y="2138035"/>
            <a:ext cx="163754" cy="319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164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197BF-04EC-460D-B86D-D843B7E928F3}"/>
              </a:ext>
            </a:extLst>
          </p:cNvPr>
          <p:cNvSpPr>
            <a:spLocks noGrp="1"/>
          </p:cNvSpPr>
          <p:nvPr>
            <p:ph type="title"/>
          </p:nvPr>
        </p:nvSpPr>
        <p:spPr/>
        <p:txBody>
          <a:bodyPr/>
          <a:lstStyle/>
          <a:p>
            <a:r>
              <a:rPr lang="en-US" dirty="0"/>
              <a:t>Other Access and Notification Options</a:t>
            </a:r>
          </a:p>
        </p:txBody>
      </p:sp>
      <p:sp>
        <p:nvSpPr>
          <p:cNvPr id="3" name="Content Placeholder 2">
            <a:extLst>
              <a:ext uri="{FF2B5EF4-FFF2-40B4-BE49-F238E27FC236}">
                <a16:creationId xmlns:a16="http://schemas.microsoft.com/office/drawing/2014/main" id="{1EB70E24-5348-4649-9678-7706ED04FEC6}"/>
              </a:ext>
            </a:extLst>
          </p:cNvPr>
          <p:cNvSpPr>
            <a:spLocks noGrp="1"/>
          </p:cNvSpPr>
          <p:nvPr>
            <p:ph type="body" sz="quarter" idx="31"/>
          </p:nvPr>
        </p:nvSpPr>
        <p:spPr>
          <a:xfrm>
            <a:off x="607193" y="1506574"/>
            <a:ext cx="3313878" cy="3809345"/>
          </a:xfrm>
          <a:solidFill>
            <a:schemeClr val="bg1">
              <a:lumMod val="85000"/>
            </a:schemeClr>
          </a:solidFill>
        </p:spPr>
        <p:txBody>
          <a:bodyPr>
            <a:normAutofit/>
          </a:bodyPr>
          <a:lstStyle/>
          <a:p>
            <a:pPr marL="53975" lvl="0" algn="l">
              <a:buNone/>
            </a:pPr>
            <a:r>
              <a:rPr lang="en-US" sz="1600" b="1" dirty="0">
                <a:solidFill>
                  <a:srgbClr val="000000"/>
                </a:solidFill>
              </a:rPr>
              <a:t>Advisor Access</a:t>
            </a:r>
          </a:p>
          <a:p>
            <a:pPr marL="53975" lvl="0" algn="l">
              <a:buNone/>
            </a:pPr>
            <a:r>
              <a:rPr lang="en-US" sz="1600" dirty="0">
                <a:solidFill>
                  <a:srgbClr val="000000"/>
                </a:solidFill>
              </a:rPr>
              <a:t>Advisors within your enterprise could </a:t>
            </a:r>
            <a:r>
              <a:rPr lang="en-US" sz="1600" b="1" i="1" dirty="0">
                <a:solidFill>
                  <a:srgbClr val="000000"/>
                </a:solidFill>
              </a:rPr>
              <a:t>ALSO</a:t>
            </a:r>
            <a:r>
              <a:rPr lang="en-US" sz="1600" dirty="0">
                <a:solidFill>
                  <a:srgbClr val="000000"/>
                </a:solidFill>
              </a:rPr>
              <a:t> access the MBB System one of three ways:</a:t>
            </a:r>
          </a:p>
          <a:p>
            <a:pPr marL="53975" lvl="1" indent="0"/>
            <a:endParaRPr lang="en-US" sz="1600" dirty="0"/>
          </a:p>
          <a:p>
            <a:pPr marL="231775" lvl="1" indent="-177800"/>
            <a:r>
              <a:rPr lang="en-US" sz="1600" dirty="0"/>
              <a:t>Through direct login (like you)</a:t>
            </a:r>
          </a:p>
          <a:p>
            <a:pPr marL="231775" lvl="1" indent="-177800"/>
            <a:r>
              <a:rPr lang="en-US" sz="1600" dirty="0"/>
              <a:t>Through an expanded embedded link to tools such as the Business Valuation and other Dashboards</a:t>
            </a:r>
          </a:p>
          <a:p>
            <a:pPr marL="231775" lvl="1" indent="-177800"/>
            <a:r>
              <a:rPr lang="en-US" sz="1600" dirty="0">
                <a:solidFill>
                  <a:srgbClr val="000000"/>
                </a:solidFill>
              </a:rPr>
              <a:t>Through a “link” to an Assessment you can send to your Financial Professionals</a:t>
            </a:r>
            <a:endParaRPr lang="en-US" b="1" i="1" dirty="0">
              <a:solidFill>
                <a:srgbClr val="000000"/>
              </a:solidFill>
            </a:endParaRPr>
          </a:p>
        </p:txBody>
      </p:sp>
      <p:sp>
        <p:nvSpPr>
          <p:cNvPr id="4" name="Content Placeholder 2">
            <a:extLst>
              <a:ext uri="{FF2B5EF4-FFF2-40B4-BE49-F238E27FC236}">
                <a16:creationId xmlns:a16="http://schemas.microsoft.com/office/drawing/2014/main" id="{6AA602BB-E964-3381-5F8A-C9E45E11C3BB}"/>
              </a:ext>
            </a:extLst>
          </p:cNvPr>
          <p:cNvSpPr txBox="1">
            <a:spLocks/>
          </p:cNvSpPr>
          <p:nvPr/>
        </p:nvSpPr>
        <p:spPr>
          <a:xfrm>
            <a:off x="7888812" y="1506574"/>
            <a:ext cx="3313878" cy="1755819"/>
          </a:xfrm>
          <a:prstGeom prst="rect">
            <a:avLst/>
          </a:prstGeom>
          <a:solidFill>
            <a:schemeClr val="bg1">
              <a:lumMod val="85000"/>
            </a:schemeClr>
          </a:solidFill>
        </p:spPr>
        <p:txBody>
          <a:bodyPr vert="horz" lIns="0" tIns="0" rIns="0" bIns="0" rtlCol="0" anchor="t" anchorCtr="0">
            <a:normAutofit/>
          </a:bodyPr>
          <a:lstStyle>
            <a:lvl1pPr marL="0" indent="0" algn="ctr" defTabSz="914400" rtl="0" eaLnBrk="1" latinLnBrk="0" hangingPunct="1">
              <a:lnSpc>
                <a:spcPct val="100000"/>
              </a:lnSpc>
              <a:spcBef>
                <a:spcPts val="1000"/>
              </a:spcBef>
              <a:buFont typeface="Arial" panose="020B0604020202020204" pitchFamily="34" charset="0"/>
              <a:buNone/>
              <a:defRPr sz="1000" b="0" i="0" kern="1200" cap="none" baseline="0">
                <a:solidFill>
                  <a:schemeClr val="accent4"/>
                </a:solidFill>
                <a:latin typeface="Marselis Pro Light" panose="02000503030000020004" pitchFamily="2" charset="77"/>
                <a:ea typeface="+mn-ea"/>
                <a:cs typeface="Cordale" panose="020A0503060602030A03"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975" algn="l"/>
            <a:r>
              <a:rPr lang="en-US" sz="1600" b="1" dirty="0">
                <a:solidFill>
                  <a:srgbClr val="000000"/>
                </a:solidFill>
              </a:rPr>
              <a:t>Following Assessments</a:t>
            </a:r>
          </a:p>
          <a:p>
            <a:pPr marL="53975" algn="l"/>
            <a:r>
              <a:rPr lang="en-US" sz="1600" dirty="0">
                <a:solidFill>
                  <a:srgbClr val="000000"/>
                </a:solidFill>
              </a:rPr>
              <a:t>You can “follow” Assessments to receive emails every two hours summarizing activity across your Enterprise.</a:t>
            </a:r>
            <a:endParaRPr lang="en-US" sz="1600" dirty="0"/>
          </a:p>
          <a:p>
            <a:pPr marL="914400" lvl="2" indent="0">
              <a:buFont typeface="Arial" panose="020B0604020202020204" pitchFamily="34" charset="0"/>
              <a:buNone/>
            </a:pPr>
            <a:endParaRPr lang="en-US" sz="1600" dirty="0">
              <a:highlight>
                <a:srgbClr val="FFFF00"/>
              </a:highlight>
            </a:endParaRPr>
          </a:p>
        </p:txBody>
      </p:sp>
      <p:sp>
        <p:nvSpPr>
          <p:cNvPr id="5" name="Content Placeholder 2">
            <a:extLst>
              <a:ext uri="{FF2B5EF4-FFF2-40B4-BE49-F238E27FC236}">
                <a16:creationId xmlns:a16="http://schemas.microsoft.com/office/drawing/2014/main" id="{4C179FFB-902D-A24A-D1E3-F52622D80A35}"/>
              </a:ext>
            </a:extLst>
          </p:cNvPr>
          <p:cNvSpPr txBox="1">
            <a:spLocks/>
          </p:cNvSpPr>
          <p:nvPr/>
        </p:nvSpPr>
        <p:spPr>
          <a:xfrm>
            <a:off x="7888812" y="3571090"/>
            <a:ext cx="3313878" cy="1755818"/>
          </a:xfrm>
          <a:prstGeom prst="rect">
            <a:avLst/>
          </a:prstGeom>
          <a:solidFill>
            <a:schemeClr val="bg1">
              <a:lumMod val="85000"/>
            </a:schemeClr>
          </a:solidFill>
        </p:spPr>
        <p:txBody>
          <a:bodyPr vert="horz" lIns="0" tIns="0" rIns="0" bIns="0" rtlCol="0" anchor="t" anchorCtr="0">
            <a:normAutofit/>
          </a:bodyPr>
          <a:lstStyle>
            <a:lvl1pPr marL="0" indent="0" algn="ctr" defTabSz="914400" rtl="0" eaLnBrk="1" latinLnBrk="0" hangingPunct="1">
              <a:lnSpc>
                <a:spcPct val="100000"/>
              </a:lnSpc>
              <a:spcBef>
                <a:spcPts val="1000"/>
              </a:spcBef>
              <a:buFont typeface="Arial" panose="020B0604020202020204" pitchFamily="34" charset="0"/>
              <a:buNone/>
              <a:defRPr sz="1000" b="0" i="0" kern="1200" cap="none" baseline="0">
                <a:solidFill>
                  <a:schemeClr val="accent4"/>
                </a:solidFill>
                <a:latin typeface="Marselis Pro Light" panose="02000503030000020004" pitchFamily="2" charset="77"/>
                <a:ea typeface="+mn-ea"/>
                <a:cs typeface="Cordale" panose="020A0503060602030A03"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975" algn="l"/>
            <a:r>
              <a:rPr lang="en-US" sz="1600" b="1" dirty="0">
                <a:solidFill>
                  <a:srgbClr val="000000"/>
                </a:solidFill>
              </a:rPr>
              <a:t>Weekly Activity Digests</a:t>
            </a:r>
          </a:p>
          <a:p>
            <a:pPr marL="53975" algn="l"/>
            <a:r>
              <a:rPr lang="en-US" sz="1600" dirty="0">
                <a:solidFill>
                  <a:srgbClr val="000000"/>
                </a:solidFill>
              </a:rPr>
              <a:t>We can set-up a weekly digest that will give you a summary of Activity across your Enterprise so you can get a pulse check of what is occurring.</a:t>
            </a:r>
            <a:endParaRPr lang="en-US" sz="1600" dirty="0">
              <a:highlight>
                <a:srgbClr val="FFFF00"/>
              </a:highlight>
            </a:endParaRPr>
          </a:p>
        </p:txBody>
      </p:sp>
      <p:sp>
        <p:nvSpPr>
          <p:cNvPr id="6" name="Content Placeholder 2">
            <a:extLst>
              <a:ext uri="{FF2B5EF4-FFF2-40B4-BE49-F238E27FC236}">
                <a16:creationId xmlns:a16="http://schemas.microsoft.com/office/drawing/2014/main" id="{F97875BB-B2EA-1D16-7A20-10054B5478CF}"/>
              </a:ext>
            </a:extLst>
          </p:cNvPr>
          <p:cNvSpPr txBox="1">
            <a:spLocks/>
          </p:cNvSpPr>
          <p:nvPr/>
        </p:nvSpPr>
        <p:spPr>
          <a:xfrm>
            <a:off x="4248002" y="1506573"/>
            <a:ext cx="3313878" cy="3809345"/>
          </a:xfrm>
          <a:prstGeom prst="rect">
            <a:avLst/>
          </a:prstGeom>
          <a:solidFill>
            <a:schemeClr val="bg1">
              <a:lumMod val="85000"/>
            </a:schemeClr>
          </a:solidFill>
        </p:spPr>
        <p:txBody>
          <a:bodyPr vert="horz" lIns="0" tIns="0" rIns="0" bIns="0" rtlCol="0" anchor="t" anchorCtr="0">
            <a:normAutofit/>
          </a:bodyPr>
          <a:lstStyle>
            <a:lvl1pPr marL="0" indent="0" algn="ctr" defTabSz="914400" rtl="0" eaLnBrk="1" latinLnBrk="0" hangingPunct="1">
              <a:lnSpc>
                <a:spcPct val="100000"/>
              </a:lnSpc>
              <a:spcBef>
                <a:spcPts val="1000"/>
              </a:spcBef>
              <a:buFont typeface="Arial" panose="020B0604020202020204" pitchFamily="34" charset="0"/>
              <a:buNone/>
              <a:defRPr sz="1000" b="0" i="0" kern="1200" cap="none" baseline="0">
                <a:solidFill>
                  <a:schemeClr val="accent4"/>
                </a:solidFill>
                <a:latin typeface="Marselis Pro Light" panose="02000503030000020004" pitchFamily="2" charset="77"/>
                <a:ea typeface="+mn-ea"/>
                <a:cs typeface="Cordale" panose="020A0503060602030A03"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975" algn="l"/>
            <a:r>
              <a:rPr lang="en-US" sz="1600" b="1" dirty="0">
                <a:solidFill>
                  <a:srgbClr val="000000"/>
                </a:solidFill>
              </a:rPr>
              <a:t>Additional Content</a:t>
            </a:r>
          </a:p>
          <a:p>
            <a:pPr marL="53975" algn="l"/>
            <a:r>
              <a:rPr lang="en-US" sz="1600" dirty="0">
                <a:solidFill>
                  <a:srgbClr val="000000"/>
                </a:solidFill>
              </a:rPr>
              <a:t>Advisors within your enterprise have access to the Associate Financial Professional Toolkit, MBB Assessments, Valuation Tool, Valuation Insights, Advisor Technology Toolkit and Succession &amp; Acquisition Resources.</a:t>
            </a:r>
          </a:p>
          <a:p>
            <a:pPr marL="53975" algn="l"/>
            <a:r>
              <a:rPr lang="en-US" sz="1600" dirty="0">
                <a:solidFill>
                  <a:srgbClr val="000000"/>
                </a:solidFill>
              </a:rPr>
              <a:t>Some may also have a tab called “Business Partnership” that would allow for you to establish and track business goals with them.</a:t>
            </a:r>
            <a:endParaRPr lang="en-US" sz="1600" dirty="0">
              <a:highlight>
                <a:srgbClr val="FFFF00"/>
              </a:highlight>
            </a:endParaRPr>
          </a:p>
        </p:txBody>
      </p:sp>
    </p:spTree>
    <p:extLst>
      <p:ext uri="{BB962C8B-B14F-4D97-AF65-F5344CB8AC3E}">
        <p14:creationId xmlns:p14="http://schemas.microsoft.com/office/powerpoint/2010/main" val="373865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3C085D-2222-4541-8059-712F986B1750}"/>
              </a:ext>
            </a:extLst>
          </p:cNvPr>
          <p:cNvSpPr>
            <a:spLocks noGrp="1"/>
          </p:cNvSpPr>
          <p:nvPr>
            <p:ph type="title"/>
          </p:nvPr>
        </p:nvSpPr>
        <p:spPr/>
        <p:txBody>
          <a:bodyPr/>
          <a:lstStyle/>
          <a:p>
            <a:r>
              <a:rPr lang="en-US" dirty="0"/>
              <a:t>Table of Contents</a:t>
            </a:r>
          </a:p>
        </p:txBody>
      </p:sp>
      <p:sp>
        <p:nvSpPr>
          <p:cNvPr id="5" name="Content Placeholder 4">
            <a:extLst>
              <a:ext uri="{FF2B5EF4-FFF2-40B4-BE49-F238E27FC236}">
                <a16:creationId xmlns:a16="http://schemas.microsoft.com/office/drawing/2014/main" id="{65753819-A050-4818-8AF9-8D1C84F64A05}"/>
              </a:ext>
            </a:extLst>
          </p:cNvPr>
          <p:cNvSpPr>
            <a:spLocks noGrp="1"/>
          </p:cNvSpPr>
          <p:nvPr>
            <p:ph type="body" sz="quarter" idx="31"/>
          </p:nvPr>
        </p:nvSpPr>
        <p:spPr>
          <a:xfrm>
            <a:off x="541879" y="1253331"/>
            <a:ext cx="10811920" cy="4565578"/>
          </a:xfrm>
        </p:spPr>
        <p:txBody>
          <a:bodyPr>
            <a:normAutofit/>
          </a:bodyPr>
          <a:lstStyle/>
          <a:p>
            <a:pPr marL="285750" indent="-285750" algn="l">
              <a:buFont typeface="Arial" panose="020B0604020202020204" pitchFamily="34" charset="0"/>
              <a:buChar char="•"/>
            </a:pPr>
            <a:r>
              <a:rPr lang="en-US" sz="1800" b="1" dirty="0"/>
              <a:t>My Business Builder Overview</a:t>
            </a:r>
          </a:p>
          <a:p>
            <a:pPr lvl="1"/>
            <a:r>
              <a:rPr lang="en-US" sz="1400" dirty="0"/>
              <a:t>What is available to you and your Advisors today</a:t>
            </a:r>
          </a:p>
          <a:p>
            <a:pPr lvl="1"/>
            <a:r>
              <a:rPr lang="en-US" sz="1400" dirty="0"/>
              <a:t>What we are working on and testing </a:t>
            </a:r>
            <a:endParaRPr lang="en-US" sz="1800" b="1" dirty="0"/>
          </a:p>
          <a:p>
            <a:pPr marL="285750" indent="-285750" algn="l">
              <a:buFont typeface="Arial" panose="020B0604020202020204" pitchFamily="34" charset="0"/>
              <a:buChar char="•"/>
            </a:pPr>
            <a:r>
              <a:rPr lang="en-US" sz="1800" b="1" dirty="0"/>
              <a:t>Accessing and Using My Business Builder with Enhanced Access (if you would like)</a:t>
            </a:r>
          </a:p>
          <a:p>
            <a:pPr lvl="1"/>
            <a:r>
              <a:rPr lang="en-US" sz="1400" dirty="0"/>
              <a:t>How YOU Access the System to look across your Advisors</a:t>
            </a:r>
          </a:p>
          <a:p>
            <a:pPr lvl="1"/>
            <a:r>
              <a:rPr lang="en-US" sz="1400" dirty="0"/>
              <a:t>How YOUR Advisors Access the System</a:t>
            </a:r>
          </a:p>
          <a:p>
            <a:pPr lvl="1"/>
            <a:r>
              <a:rPr lang="en-US" sz="1400" dirty="0"/>
              <a:t>Strategic Enterprise Action </a:t>
            </a:r>
            <a:r>
              <a:rPr lang="en-US" sz="1400"/>
              <a:t>Board </a:t>
            </a:r>
            <a:endParaRPr lang="en-US" sz="1800" b="1" dirty="0"/>
          </a:p>
        </p:txBody>
      </p:sp>
    </p:spTree>
    <p:extLst>
      <p:ext uri="{BB962C8B-B14F-4D97-AF65-F5344CB8AC3E}">
        <p14:creationId xmlns:p14="http://schemas.microsoft.com/office/powerpoint/2010/main" val="3097290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D572BF-05AB-43E8-31BD-3E7A40C8D19B}"/>
              </a:ext>
            </a:extLst>
          </p:cNvPr>
          <p:cNvPicPr>
            <a:picLocks noChangeAspect="1"/>
          </p:cNvPicPr>
          <p:nvPr/>
        </p:nvPicPr>
        <p:blipFill>
          <a:blip r:embed="rId2"/>
          <a:stretch>
            <a:fillRect/>
          </a:stretch>
        </p:blipFill>
        <p:spPr>
          <a:xfrm>
            <a:off x="387202" y="1283552"/>
            <a:ext cx="7772400" cy="3778193"/>
          </a:xfrm>
          <a:prstGeom prst="rect">
            <a:avLst/>
          </a:prstGeom>
          <a:ln>
            <a:solidFill>
              <a:schemeClr val="bg1">
                <a:lumMod val="85000"/>
              </a:schemeClr>
            </a:solidFill>
          </a:ln>
        </p:spPr>
      </p:pic>
      <p:sp>
        <p:nvSpPr>
          <p:cNvPr id="2" name="Title 1">
            <a:extLst>
              <a:ext uri="{FF2B5EF4-FFF2-40B4-BE49-F238E27FC236}">
                <a16:creationId xmlns:a16="http://schemas.microsoft.com/office/drawing/2014/main" id="{747197BF-04EC-460D-B86D-D843B7E928F3}"/>
              </a:ext>
            </a:extLst>
          </p:cNvPr>
          <p:cNvSpPr>
            <a:spLocks noGrp="1"/>
          </p:cNvSpPr>
          <p:nvPr>
            <p:ph type="title"/>
          </p:nvPr>
        </p:nvSpPr>
        <p:spPr/>
        <p:txBody>
          <a:bodyPr/>
          <a:lstStyle/>
          <a:p>
            <a:r>
              <a:rPr lang="en-US" dirty="0"/>
              <a:t>How to Follow an Assessment</a:t>
            </a:r>
          </a:p>
        </p:txBody>
      </p:sp>
      <p:sp>
        <p:nvSpPr>
          <p:cNvPr id="7" name="TextBox 6">
            <a:extLst>
              <a:ext uri="{FF2B5EF4-FFF2-40B4-BE49-F238E27FC236}">
                <a16:creationId xmlns:a16="http://schemas.microsoft.com/office/drawing/2014/main" id="{257979E6-9A3B-6F5D-BC9D-0AEFF3A40F00}"/>
              </a:ext>
            </a:extLst>
          </p:cNvPr>
          <p:cNvSpPr txBox="1"/>
          <p:nvPr/>
        </p:nvSpPr>
        <p:spPr>
          <a:xfrm>
            <a:off x="8673194" y="1058182"/>
            <a:ext cx="2500055" cy="230832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Select “Assessments” from the left menu</a:t>
            </a:r>
            <a:endParaRPr lang="en-US" sz="1200" dirty="0">
              <a:solidFill>
                <a:srgbClr val="000000"/>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000000"/>
                </a:solidFill>
                <a:latin typeface="Calibri" panose="020F0502020204030204"/>
              </a:rPr>
              <a:t>Click the name of the assessment you wish to follow</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Select the “Follow” button in the upper right corner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000000"/>
                </a:solidFill>
                <a:latin typeface="Calibri" panose="020F0502020204030204"/>
              </a:rPr>
              <a:t>Make sure you have your Notifications configured to receive emails and alerts (see next slide)</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E50637A-5705-4C9E-1C02-B84C33AF4FE4}"/>
              </a:ext>
            </a:extLst>
          </p:cNvPr>
          <p:cNvSpPr/>
          <p:nvPr/>
        </p:nvSpPr>
        <p:spPr>
          <a:xfrm>
            <a:off x="387202" y="3283976"/>
            <a:ext cx="899088" cy="1904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6DE4126-722D-96CC-E3B6-A31E7937700B}"/>
              </a:ext>
            </a:extLst>
          </p:cNvPr>
          <p:cNvSpPr/>
          <p:nvPr/>
        </p:nvSpPr>
        <p:spPr>
          <a:xfrm>
            <a:off x="2296042" y="2661595"/>
            <a:ext cx="323967" cy="301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Calibri" panose="020F0502020204030204"/>
              </a:rPr>
              <a:t>2</a:t>
            </a: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5FD5B6B-6D4A-50F3-97D0-CD97B20BA312}"/>
              </a:ext>
            </a:extLst>
          </p:cNvPr>
          <p:cNvSpPr/>
          <p:nvPr/>
        </p:nvSpPr>
        <p:spPr>
          <a:xfrm>
            <a:off x="1326965" y="2849917"/>
            <a:ext cx="899088" cy="113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3F9C08F-2C57-E90D-BFA7-882955647613}"/>
              </a:ext>
            </a:extLst>
          </p:cNvPr>
          <p:cNvSpPr/>
          <p:nvPr/>
        </p:nvSpPr>
        <p:spPr>
          <a:xfrm>
            <a:off x="836746" y="3077399"/>
            <a:ext cx="323967" cy="301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Calibri" panose="020F0502020204030204"/>
              </a:rPr>
              <a:t>1</a:t>
            </a: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3A8A8706-E5F7-D2E6-A358-1768C7750801}"/>
              </a:ext>
            </a:extLst>
          </p:cNvPr>
          <p:cNvPicPr>
            <a:picLocks noChangeAspect="1"/>
          </p:cNvPicPr>
          <p:nvPr/>
        </p:nvPicPr>
        <p:blipFill>
          <a:blip r:embed="rId3"/>
          <a:stretch>
            <a:fillRect/>
          </a:stretch>
        </p:blipFill>
        <p:spPr>
          <a:xfrm>
            <a:off x="3182981" y="3283977"/>
            <a:ext cx="7757361" cy="3440044"/>
          </a:xfrm>
          <a:prstGeom prst="rect">
            <a:avLst/>
          </a:prstGeom>
          <a:ln>
            <a:solidFill>
              <a:schemeClr val="bg1">
                <a:lumMod val="85000"/>
              </a:schemeClr>
            </a:solidFill>
          </a:ln>
        </p:spPr>
      </p:pic>
      <p:sp>
        <p:nvSpPr>
          <p:cNvPr id="3" name="Oval 2">
            <a:extLst>
              <a:ext uri="{FF2B5EF4-FFF2-40B4-BE49-F238E27FC236}">
                <a16:creationId xmlns:a16="http://schemas.microsoft.com/office/drawing/2014/main" id="{5D2C6897-99B7-BECE-1834-5B6E2574E864}"/>
              </a:ext>
            </a:extLst>
          </p:cNvPr>
          <p:cNvSpPr/>
          <p:nvPr/>
        </p:nvSpPr>
        <p:spPr>
          <a:xfrm>
            <a:off x="9894309" y="3724882"/>
            <a:ext cx="323967" cy="301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Calibri" panose="020F0502020204030204"/>
              </a:rPr>
              <a:t>3</a:t>
            </a: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EE201A27-3D20-D027-8FB4-06A0102207C6}"/>
              </a:ext>
            </a:extLst>
          </p:cNvPr>
          <p:cNvSpPr/>
          <p:nvPr/>
        </p:nvSpPr>
        <p:spPr>
          <a:xfrm>
            <a:off x="10314172" y="3795321"/>
            <a:ext cx="626170" cy="2313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011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6A9E7-0AFF-72C3-9664-66F02EDB23D8}"/>
              </a:ext>
            </a:extLst>
          </p:cNvPr>
          <p:cNvSpPr>
            <a:spLocks noGrp="1"/>
          </p:cNvSpPr>
          <p:nvPr>
            <p:ph type="title"/>
          </p:nvPr>
        </p:nvSpPr>
        <p:spPr/>
        <p:txBody>
          <a:bodyPr/>
          <a:lstStyle/>
          <a:p>
            <a:r>
              <a:rPr lang="en-US" dirty="0"/>
              <a:t>Configure Notifications</a:t>
            </a:r>
          </a:p>
        </p:txBody>
      </p:sp>
      <p:sp>
        <p:nvSpPr>
          <p:cNvPr id="4" name="TextBox 3">
            <a:extLst>
              <a:ext uri="{FF2B5EF4-FFF2-40B4-BE49-F238E27FC236}">
                <a16:creationId xmlns:a16="http://schemas.microsoft.com/office/drawing/2014/main" id="{78F83A07-D0CA-66D2-8FF1-BCD87789A1C5}"/>
              </a:ext>
            </a:extLst>
          </p:cNvPr>
          <p:cNvSpPr txBox="1"/>
          <p:nvPr/>
        </p:nvSpPr>
        <p:spPr>
          <a:xfrm>
            <a:off x="8548320" y="1659688"/>
            <a:ext cx="2500055" cy="2677656"/>
          </a:xfrm>
          <a:prstGeom prst="rect">
            <a:avLst/>
          </a:prstGeom>
          <a:solidFill>
            <a:schemeClr val="bg1">
              <a:lumMod val="85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Select </a:t>
            </a:r>
            <a:r>
              <a:rPr lang="en-US" sz="1200" dirty="0">
                <a:solidFill>
                  <a:srgbClr val="000000"/>
                </a:solidFill>
                <a:latin typeface="Calibri" panose="020F0502020204030204"/>
              </a:rPr>
              <a:t>your name </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from the upper right corner</a:t>
            </a:r>
            <a:endParaRPr lang="en-US" sz="1200" dirty="0">
              <a:solidFill>
                <a:srgbClr val="000000"/>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000000"/>
                </a:solidFill>
                <a:latin typeface="Calibri" panose="020F0502020204030204"/>
              </a:rPr>
              <a:t>Click “My Settings” from the dropdown menu</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Check the boxes next to the desired items to receive Notification emails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(be sure to select the “Items I follow are updated” and “Items I follow are completed” boxes)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000000"/>
                </a:solidFill>
                <a:latin typeface="Calibri" panose="020F0502020204030204"/>
              </a:rPr>
              <a:t>Select the “Save Settings” button</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1AA9100-A09F-ED9A-281E-35C117063372}"/>
              </a:ext>
            </a:extLst>
          </p:cNvPr>
          <p:cNvPicPr>
            <a:picLocks noChangeAspect="1"/>
          </p:cNvPicPr>
          <p:nvPr/>
        </p:nvPicPr>
        <p:blipFill>
          <a:blip r:embed="rId2"/>
          <a:stretch>
            <a:fillRect/>
          </a:stretch>
        </p:blipFill>
        <p:spPr>
          <a:xfrm>
            <a:off x="349250" y="1278410"/>
            <a:ext cx="2945885" cy="2068387"/>
          </a:xfrm>
          <a:prstGeom prst="rect">
            <a:avLst/>
          </a:prstGeom>
          <a:ln>
            <a:solidFill>
              <a:schemeClr val="tx1"/>
            </a:solidFill>
          </a:ln>
        </p:spPr>
      </p:pic>
      <p:pic>
        <p:nvPicPr>
          <p:cNvPr id="7" name="Picture 6">
            <a:extLst>
              <a:ext uri="{FF2B5EF4-FFF2-40B4-BE49-F238E27FC236}">
                <a16:creationId xmlns:a16="http://schemas.microsoft.com/office/drawing/2014/main" id="{BA8A7DEF-119F-3AA4-865D-BFB5DDA748E7}"/>
              </a:ext>
            </a:extLst>
          </p:cNvPr>
          <p:cNvPicPr>
            <a:picLocks noChangeAspect="1"/>
          </p:cNvPicPr>
          <p:nvPr/>
        </p:nvPicPr>
        <p:blipFill>
          <a:blip r:embed="rId3"/>
          <a:stretch>
            <a:fillRect/>
          </a:stretch>
        </p:blipFill>
        <p:spPr>
          <a:xfrm>
            <a:off x="4157097" y="1118151"/>
            <a:ext cx="3727622" cy="5591433"/>
          </a:xfrm>
          <a:prstGeom prst="rect">
            <a:avLst/>
          </a:prstGeom>
          <a:ln>
            <a:solidFill>
              <a:schemeClr val="tx1"/>
            </a:solidFill>
          </a:ln>
        </p:spPr>
      </p:pic>
      <p:sp>
        <p:nvSpPr>
          <p:cNvPr id="8" name="Rectangle 7">
            <a:extLst>
              <a:ext uri="{FF2B5EF4-FFF2-40B4-BE49-F238E27FC236}">
                <a16:creationId xmlns:a16="http://schemas.microsoft.com/office/drawing/2014/main" id="{92C2D3A1-1697-0AC1-EE0C-82C55041131B}"/>
              </a:ext>
            </a:extLst>
          </p:cNvPr>
          <p:cNvSpPr/>
          <p:nvPr/>
        </p:nvSpPr>
        <p:spPr>
          <a:xfrm>
            <a:off x="1730220" y="2174789"/>
            <a:ext cx="1564915"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E9B0C9C-AB53-1E43-9D30-6B6258C0A84C}"/>
              </a:ext>
            </a:extLst>
          </p:cNvPr>
          <p:cNvSpPr/>
          <p:nvPr/>
        </p:nvSpPr>
        <p:spPr>
          <a:xfrm>
            <a:off x="2781675" y="2174789"/>
            <a:ext cx="323967" cy="301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Calibri" panose="020F0502020204030204"/>
              </a:rPr>
              <a:t>2</a:t>
            </a: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2E1406AA-8C05-8F74-FA6E-05CDA9FB4B19}"/>
              </a:ext>
            </a:extLst>
          </p:cNvPr>
          <p:cNvSpPr/>
          <p:nvPr/>
        </p:nvSpPr>
        <p:spPr>
          <a:xfrm>
            <a:off x="1568236" y="1508775"/>
            <a:ext cx="323967" cy="301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Calibri" panose="020F0502020204030204"/>
              </a:rPr>
              <a:t>1</a:t>
            </a: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0715A856-8821-F9C8-6CD3-A0DBF056A159}"/>
              </a:ext>
            </a:extLst>
          </p:cNvPr>
          <p:cNvSpPr/>
          <p:nvPr/>
        </p:nvSpPr>
        <p:spPr>
          <a:xfrm>
            <a:off x="3918454" y="2842660"/>
            <a:ext cx="323967" cy="301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Calibri" panose="020F0502020204030204"/>
              </a:rPr>
              <a:t>3</a:t>
            </a: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44932ED-606A-6021-0579-447AAC600DF7}"/>
              </a:ext>
            </a:extLst>
          </p:cNvPr>
          <p:cNvSpPr txBox="1"/>
          <p:nvPr/>
        </p:nvSpPr>
        <p:spPr>
          <a:xfrm>
            <a:off x="349250" y="3852940"/>
            <a:ext cx="3291600" cy="1384995"/>
          </a:xfrm>
          <a:prstGeom prst="rect">
            <a:avLst/>
          </a:prstGeom>
          <a:noFill/>
        </p:spPr>
        <p:txBody>
          <a:bodyPr wrap="square" rtlCol="0">
            <a:spAutoFit/>
          </a:bodyPr>
          <a:lstStyle/>
          <a:p>
            <a:r>
              <a:rPr lang="en-US" sz="1200" b="1" dirty="0">
                <a:solidFill>
                  <a:srgbClr val="000000"/>
                </a:solidFill>
                <a:latin typeface="Calibri" panose="020F0502020204030204"/>
              </a:rPr>
              <a:t>Please Note: </a:t>
            </a:r>
            <a:r>
              <a:rPr lang="en-US" sz="1200" b="1" i="0" dirty="0">
                <a:effectLst/>
                <a:latin typeface="Roboto" panose="02000000000000000000" pitchFamily="2" charset="0"/>
              </a:rPr>
              <a:t> </a:t>
            </a:r>
            <a:r>
              <a:rPr lang="en-US" sz="1200" dirty="0">
                <a:solidFill>
                  <a:srgbClr val="000000"/>
                </a:solidFill>
                <a:latin typeface="Calibri" panose="020F0502020204030204"/>
              </a:rPr>
              <a:t>Email notifications are sent every two hours on the hour according to Central Standard Time (i.e. 10:00 AM, noon, 2:00 PM). Each email contains a summary of all updates that occurred during the two-hour timespan. An email notification will not be sent if there are no updates or new items created during that time.</a:t>
            </a:r>
          </a:p>
        </p:txBody>
      </p:sp>
      <p:sp>
        <p:nvSpPr>
          <p:cNvPr id="13" name="Rectangle 12">
            <a:extLst>
              <a:ext uri="{FF2B5EF4-FFF2-40B4-BE49-F238E27FC236}">
                <a16:creationId xmlns:a16="http://schemas.microsoft.com/office/drawing/2014/main" id="{7CECD09F-1FF0-DF57-7F0C-8CCFE14F889C}"/>
              </a:ext>
            </a:extLst>
          </p:cNvPr>
          <p:cNvSpPr/>
          <p:nvPr/>
        </p:nvSpPr>
        <p:spPr>
          <a:xfrm>
            <a:off x="6020908" y="5852984"/>
            <a:ext cx="1681470" cy="5478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000DA8E-2098-DD7E-CED6-38C08190EC59}"/>
              </a:ext>
            </a:extLst>
          </p:cNvPr>
          <p:cNvSpPr/>
          <p:nvPr/>
        </p:nvSpPr>
        <p:spPr>
          <a:xfrm>
            <a:off x="5838567" y="5702071"/>
            <a:ext cx="323967" cy="301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Calibri" panose="020F0502020204030204"/>
              </a:rPr>
              <a:t>4</a:t>
            </a: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009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1CB8-A640-C351-9BB3-9927B0704D79}"/>
              </a:ext>
            </a:extLst>
          </p:cNvPr>
          <p:cNvSpPr>
            <a:spLocks noGrp="1"/>
          </p:cNvSpPr>
          <p:nvPr>
            <p:ph type="title"/>
          </p:nvPr>
        </p:nvSpPr>
        <p:spPr/>
        <p:txBody>
          <a:bodyPr/>
          <a:lstStyle/>
          <a:p>
            <a:r>
              <a:rPr lang="en-US" dirty="0"/>
              <a:t>Sample Notification Email for a Completed Assessment</a:t>
            </a:r>
          </a:p>
        </p:txBody>
      </p:sp>
      <p:pic>
        <p:nvPicPr>
          <p:cNvPr id="5" name="Picture 4">
            <a:extLst>
              <a:ext uri="{FF2B5EF4-FFF2-40B4-BE49-F238E27FC236}">
                <a16:creationId xmlns:a16="http://schemas.microsoft.com/office/drawing/2014/main" id="{8F61D10C-B325-8BAA-CEF4-7B893F736F95}"/>
              </a:ext>
            </a:extLst>
          </p:cNvPr>
          <p:cNvPicPr>
            <a:picLocks noChangeAspect="1"/>
          </p:cNvPicPr>
          <p:nvPr/>
        </p:nvPicPr>
        <p:blipFill>
          <a:blip r:embed="rId2"/>
          <a:stretch>
            <a:fillRect/>
          </a:stretch>
        </p:blipFill>
        <p:spPr>
          <a:xfrm>
            <a:off x="2209800" y="1675611"/>
            <a:ext cx="7772400" cy="3506778"/>
          </a:xfrm>
          <a:prstGeom prst="rect">
            <a:avLst/>
          </a:prstGeom>
          <a:ln>
            <a:solidFill>
              <a:schemeClr val="tx1"/>
            </a:solidFill>
          </a:ln>
        </p:spPr>
      </p:pic>
      <p:sp>
        <p:nvSpPr>
          <p:cNvPr id="6" name="Rectangle 5">
            <a:extLst>
              <a:ext uri="{FF2B5EF4-FFF2-40B4-BE49-F238E27FC236}">
                <a16:creationId xmlns:a16="http://schemas.microsoft.com/office/drawing/2014/main" id="{B1756A9C-7E74-F479-AC54-C3619B0BB069}"/>
              </a:ext>
            </a:extLst>
          </p:cNvPr>
          <p:cNvSpPr/>
          <p:nvPr/>
        </p:nvSpPr>
        <p:spPr>
          <a:xfrm>
            <a:off x="3384481" y="3908292"/>
            <a:ext cx="1105141" cy="235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8023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D67CF7-ECC4-485C-883C-AD811139B5EA}"/>
              </a:ext>
            </a:extLst>
          </p:cNvPr>
          <p:cNvSpPr>
            <a:spLocks noGrp="1"/>
          </p:cNvSpPr>
          <p:nvPr>
            <p:ph type="ctrTitle"/>
          </p:nvPr>
        </p:nvSpPr>
        <p:spPr>
          <a:xfrm>
            <a:off x="1681099" y="2161717"/>
            <a:ext cx="9144000" cy="2387600"/>
          </a:xfrm>
        </p:spPr>
        <p:txBody>
          <a:bodyPr>
            <a:normAutofit fontScale="90000"/>
          </a:bodyPr>
          <a:lstStyle/>
          <a:p>
            <a:r>
              <a:rPr lang="en-US" b="1" dirty="0"/>
              <a:t>Questions?</a:t>
            </a:r>
            <a:br>
              <a:rPr lang="en-US" b="1" dirty="0"/>
            </a:br>
            <a:br>
              <a:rPr lang="en-US" b="1" dirty="0"/>
            </a:br>
            <a:r>
              <a:rPr lang="en-US" sz="2800" b="1" dirty="0"/>
              <a:t>Contact your Relationship Leader or ActiFi at support@actifi.com</a:t>
            </a:r>
            <a:endParaRPr lang="en-US" b="1" dirty="0"/>
          </a:p>
        </p:txBody>
      </p:sp>
    </p:spTree>
    <p:extLst>
      <p:ext uri="{BB962C8B-B14F-4D97-AF65-F5344CB8AC3E}">
        <p14:creationId xmlns:p14="http://schemas.microsoft.com/office/powerpoint/2010/main" val="30565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AFF3-4B7C-4DAC-BB59-D0771D287EDA}"/>
              </a:ext>
            </a:extLst>
          </p:cNvPr>
          <p:cNvSpPr>
            <a:spLocks noGrp="1"/>
          </p:cNvSpPr>
          <p:nvPr>
            <p:ph type="title"/>
          </p:nvPr>
        </p:nvSpPr>
        <p:spPr/>
        <p:txBody>
          <a:bodyPr/>
          <a:lstStyle/>
          <a:p>
            <a:r>
              <a:rPr lang="en-US" dirty="0"/>
              <a:t>What is My Business Builder for Enterprises?</a:t>
            </a:r>
          </a:p>
        </p:txBody>
      </p:sp>
      <p:sp>
        <p:nvSpPr>
          <p:cNvPr id="3" name="Content Placeholder 2">
            <a:extLst>
              <a:ext uri="{FF2B5EF4-FFF2-40B4-BE49-F238E27FC236}">
                <a16:creationId xmlns:a16="http://schemas.microsoft.com/office/drawing/2014/main" id="{9ADBF126-1C02-47C7-A0E2-A7AB2CF1D8D4}"/>
              </a:ext>
            </a:extLst>
          </p:cNvPr>
          <p:cNvSpPr>
            <a:spLocks noGrp="1"/>
          </p:cNvSpPr>
          <p:nvPr>
            <p:ph type="body" sz="quarter" idx="31"/>
          </p:nvPr>
        </p:nvSpPr>
        <p:spPr>
          <a:xfrm>
            <a:off x="607193" y="1550410"/>
            <a:ext cx="5793607" cy="4351338"/>
          </a:xfrm>
        </p:spPr>
        <p:txBody>
          <a:bodyPr anchor="ctr">
            <a:norm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Open Sans" panose="020B0606030504020204" pitchFamily="34" charset="0"/>
                <a:ea typeface="+mn-ea"/>
                <a:cs typeface="+mn-cs"/>
              </a:rPr>
              <a:t>My Business Builder </a:t>
            </a:r>
            <a:r>
              <a:rPr kumimoji="0" lang="en-US" sz="2000" b="1" i="0" u="none" strike="noStrike" kern="1200" cap="none" spc="0" normalizeH="0" baseline="0" noProof="0" dirty="0">
                <a:ln>
                  <a:noFill/>
                </a:ln>
                <a:solidFill>
                  <a:srgbClr val="333333"/>
                </a:solidFill>
                <a:effectLst/>
                <a:uLnTx/>
                <a:uFillTx/>
                <a:latin typeface="Open Sans" panose="020B0606030504020204" pitchFamily="34" charset="0"/>
                <a:ea typeface="+mn-ea"/>
                <a:cs typeface="+mn-cs"/>
              </a:rPr>
              <a:t>personalizes</a:t>
            </a:r>
            <a:r>
              <a:rPr kumimoji="0" lang="en-US" sz="2000" b="0" i="0" u="none" strike="noStrike" kern="1200" cap="none" spc="0" normalizeH="0" baseline="0" noProof="0" dirty="0">
                <a:ln>
                  <a:noFill/>
                </a:ln>
                <a:solidFill>
                  <a:srgbClr val="333333"/>
                </a:solidFill>
                <a:effectLst/>
                <a:uLnTx/>
                <a:uFillTx/>
                <a:latin typeface="Open Sans" panose="020B0606030504020204" pitchFamily="34" charset="0"/>
                <a:ea typeface="+mn-ea"/>
                <a:cs typeface="+mn-cs"/>
              </a:rPr>
              <a:t> the delivery of Osaic’s business building resources to the Advisors in your Enterprise by </a:t>
            </a:r>
            <a:r>
              <a:rPr kumimoji="0" lang="en-US" sz="2000" b="1" i="0" u="none" strike="noStrike" kern="1200" cap="none" spc="0" normalizeH="0" baseline="0" noProof="0" dirty="0">
                <a:ln>
                  <a:noFill/>
                </a:ln>
                <a:solidFill>
                  <a:srgbClr val="333333"/>
                </a:solidFill>
                <a:effectLst/>
                <a:uLnTx/>
                <a:uFillTx/>
                <a:latin typeface="Open Sans" panose="020B0606030504020204" pitchFamily="34" charset="0"/>
                <a:ea typeface="+mn-ea"/>
                <a:cs typeface="+mn-cs"/>
              </a:rPr>
              <a:t>narrowing the focus </a:t>
            </a:r>
            <a:r>
              <a:rPr kumimoji="0" lang="en-US" sz="2000" b="0" i="0" u="none" strike="noStrike" kern="1200" cap="none" spc="0" normalizeH="0" baseline="0" noProof="0" dirty="0">
                <a:ln>
                  <a:noFill/>
                </a:ln>
                <a:solidFill>
                  <a:srgbClr val="333333"/>
                </a:solidFill>
                <a:effectLst/>
                <a:uLnTx/>
                <a:uFillTx/>
                <a:latin typeface="Open Sans" panose="020B0606030504020204" pitchFamily="34" charset="0"/>
                <a:ea typeface="+mn-ea"/>
                <a:cs typeface="+mn-cs"/>
              </a:rPr>
              <a:t>to </a:t>
            </a:r>
            <a:r>
              <a:rPr lang="en-US" sz="2000" dirty="0">
                <a:solidFill>
                  <a:srgbClr val="333333"/>
                </a:solidFill>
                <a:latin typeface="Open Sans" panose="020B0606030504020204" pitchFamily="34" charset="0"/>
                <a:cs typeface="+mn-cs"/>
              </a:rPr>
              <a:t>their </a:t>
            </a:r>
            <a:r>
              <a:rPr kumimoji="0" lang="en-US" sz="2000" b="0" i="0" u="none" strike="noStrike" kern="1200" cap="none" spc="0" normalizeH="0" baseline="0" noProof="0" dirty="0">
                <a:ln>
                  <a:noFill/>
                </a:ln>
                <a:solidFill>
                  <a:srgbClr val="333333"/>
                </a:solidFill>
                <a:effectLst/>
                <a:uLnTx/>
                <a:uFillTx/>
                <a:latin typeface="Open Sans" panose="020B0606030504020204" pitchFamily="34" charset="0"/>
                <a:ea typeface="+mn-ea"/>
                <a:cs typeface="+mn-cs"/>
              </a:rPr>
              <a:t>needs, based on where they are in the evolution of their business at any given time.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Open Sans" panose="020B0606030504020204" pitchFamily="34" charset="0"/>
                <a:ea typeface="+mn-ea"/>
                <a:cs typeface="+mn-cs"/>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Open Sans" panose="020B0606030504020204" pitchFamily="34" charset="0"/>
                <a:ea typeface="+mn-ea"/>
                <a:cs typeface="+mn-cs"/>
              </a:rPr>
              <a:t>We can help you tailor the delivery for the unique needs of your Enterprise by creating a campaign specific to your business objectives.</a:t>
            </a:r>
          </a:p>
        </p:txBody>
      </p:sp>
      <p:graphicFrame>
        <p:nvGraphicFramePr>
          <p:cNvPr id="7" name="Diagram 6">
            <a:extLst>
              <a:ext uri="{FF2B5EF4-FFF2-40B4-BE49-F238E27FC236}">
                <a16:creationId xmlns:a16="http://schemas.microsoft.com/office/drawing/2014/main" id="{52FED9F2-D7BA-46F4-B4A5-1484D767D6E1}"/>
              </a:ext>
            </a:extLst>
          </p:cNvPr>
          <p:cNvGraphicFramePr/>
          <p:nvPr>
            <p:extLst>
              <p:ext uri="{D42A27DB-BD31-4B8C-83A1-F6EECF244321}">
                <p14:modId xmlns:p14="http://schemas.microsoft.com/office/powerpoint/2010/main" val="4271776232"/>
              </p:ext>
            </p:extLst>
          </p:nvPr>
        </p:nvGraphicFramePr>
        <p:xfrm>
          <a:off x="7170233" y="1672683"/>
          <a:ext cx="4505094" cy="4460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a:extLst>
              <a:ext uri="{FF2B5EF4-FFF2-40B4-BE49-F238E27FC236}">
                <a16:creationId xmlns:a16="http://schemas.microsoft.com/office/drawing/2014/main" id="{593D477B-1FC7-46BF-80E8-489859698CD4}"/>
              </a:ext>
            </a:extLst>
          </p:cNvPr>
          <p:cNvSpPr/>
          <p:nvPr/>
        </p:nvSpPr>
        <p:spPr>
          <a:xfrm>
            <a:off x="8828420" y="3211551"/>
            <a:ext cx="1188720" cy="109728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3F2E9"/>
                </a:solidFill>
                <a:effectLst/>
                <a:uLnTx/>
                <a:uFillTx/>
                <a:latin typeface="Calibri" panose="020F0502020204030204"/>
                <a:ea typeface="+mn-ea"/>
                <a:cs typeface="+mn-cs"/>
              </a:rPr>
              <a:t>Your Advisors</a:t>
            </a:r>
          </a:p>
        </p:txBody>
      </p:sp>
    </p:spTree>
    <p:extLst>
      <p:ext uri="{BB962C8B-B14F-4D97-AF65-F5344CB8AC3E}">
        <p14:creationId xmlns:p14="http://schemas.microsoft.com/office/powerpoint/2010/main" val="97522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6B04-6C3E-45F1-BDF2-C857C406B527}"/>
              </a:ext>
            </a:extLst>
          </p:cNvPr>
          <p:cNvSpPr>
            <a:spLocks noGrp="1"/>
          </p:cNvSpPr>
          <p:nvPr>
            <p:ph type="body" sz="quarter" idx="11"/>
          </p:nvPr>
        </p:nvSpPr>
        <p:spPr>
          <a:xfrm>
            <a:off x="609599" y="652347"/>
            <a:ext cx="10929938" cy="838843"/>
          </a:xfrm>
        </p:spPr>
        <p:txBody>
          <a:bodyPr anchor="t">
            <a:normAutofit lnSpcReduction="10000"/>
          </a:bodyPr>
          <a:lstStyle/>
          <a:p>
            <a:r>
              <a:rPr lang="en-US" dirty="0"/>
              <a:t>Here is what we have built to date!</a:t>
            </a:r>
          </a:p>
          <a:p>
            <a:r>
              <a:rPr lang="en-US" sz="1800" i="1" dirty="0"/>
              <a:t>Items in </a:t>
            </a:r>
            <a:r>
              <a:rPr lang="en-US" sz="1800" b="1" i="1" dirty="0"/>
              <a:t>Italics</a:t>
            </a:r>
            <a:r>
              <a:rPr lang="en-US" sz="1800" i="1" dirty="0"/>
              <a:t> are examples in this overview deck</a:t>
            </a:r>
          </a:p>
        </p:txBody>
      </p:sp>
      <p:graphicFrame>
        <p:nvGraphicFramePr>
          <p:cNvPr id="4" name="Content Placeholder 3">
            <a:extLst>
              <a:ext uri="{FF2B5EF4-FFF2-40B4-BE49-F238E27FC236}">
                <a16:creationId xmlns:a16="http://schemas.microsoft.com/office/drawing/2014/main" id="{15C6FB4D-616A-41FF-A99F-9865E685A383}"/>
              </a:ext>
            </a:extLst>
          </p:cNvPr>
          <p:cNvGraphicFramePr>
            <a:graphicFrameLocks noGrp="1"/>
          </p:cNvGraphicFramePr>
          <p:nvPr>
            <p:ph sz="quarter" idx="12"/>
            <p:extLst>
              <p:ext uri="{D42A27DB-BD31-4B8C-83A1-F6EECF244321}">
                <p14:modId xmlns:p14="http://schemas.microsoft.com/office/powerpoint/2010/main" val="1440561946"/>
              </p:ext>
            </p:extLst>
          </p:nvPr>
        </p:nvGraphicFramePr>
        <p:xfrm>
          <a:off x="609599" y="1638301"/>
          <a:ext cx="10929938" cy="4324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827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35012" y="129549"/>
            <a:ext cx="9937750" cy="779463"/>
          </a:xfrm>
          <a:prstGeom prst="rect">
            <a:avLst/>
          </a:prstGeom>
        </p:spPr>
        <p:txBody>
          <a:bodyPr/>
          <a:lstStyle/>
          <a:p>
            <a:r>
              <a:rPr lang="en-US" sz="3600" b="1" dirty="0"/>
              <a:t>Business Diagnostic and Business Partnership</a:t>
            </a:r>
            <a:endParaRPr lang="en-US" sz="1800" b="1" i="1" dirty="0"/>
          </a:p>
        </p:txBody>
      </p:sp>
      <p:sp>
        <p:nvSpPr>
          <p:cNvPr id="2" name="Rectangle 1">
            <a:extLst>
              <a:ext uri="{FF2B5EF4-FFF2-40B4-BE49-F238E27FC236}">
                <a16:creationId xmlns:a16="http://schemas.microsoft.com/office/drawing/2014/main" id="{32BBBB71-665E-FB07-DF5E-FC8B4B31D818}"/>
              </a:ext>
            </a:extLst>
          </p:cNvPr>
          <p:cNvSpPr/>
          <p:nvPr/>
        </p:nvSpPr>
        <p:spPr>
          <a:xfrm>
            <a:off x="1171355" y="815299"/>
            <a:ext cx="9742029" cy="516458"/>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20 Minute Comprehensive Business Diagnostic highlights opportunities for improvement and has embedded links to self-service Osaic Solutions and overviews of paid-for programs</a:t>
            </a:r>
          </a:p>
        </p:txBody>
      </p:sp>
      <p:pic>
        <p:nvPicPr>
          <p:cNvPr id="8" name="Picture 7">
            <a:extLst>
              <a:ext uri="{FF2B5EF4-FFF2-40B4-BE49-F238E27FC236}">
                <a16:creationId xmlns:a16="http://schemas.microsoft.com/office/drawing/2014/main" id="{C45D3AE0-0A26-C21D-3C8C-893F2342788E}"/>
              </a:ext>
            </a:extLst>
          </p:cNvPr>
          <p:cNvPicPr>
            <a:picLocks noChangeAspect="1"/>
          </p:cNvPicPr>
          <p:nvPr/>
        </p:nvPicPr>
        <p:blipFill>
          <a:blip r:embed="rId3"/>
          <a:stretch>
            <a:fillRect/>
          </a:stretch>
        </p:blipFill>
        <p:spPr>
          <a:xfrm>
            <a:off x="1282077" y="1481640"/>
            <a:ext cx="4652242" cy="50010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3C0142B3-E530-EDA7-DCB3-0C4366D51611}"/>
              </a:ext>
            </a:extLst>
          </p:cNvPr>
          <p:cNvPicPr>
            <a:picLocks noChangeAspect="1"/>
          </p:cNvPicPr>
          <p:nvPr/>
        </p:nvPicPr>
        <p:blipFill>
          <a:blip r:embed="rId4"/>
          <a:stretch>
            <a:fillRect/>
          </a:stretch>
        </p:blipFill>
        <p:spPr>
          <a:xfrm>
            <a:off x="6257683" y="1481640"/>
            <a:ext cx="4596836" cy="5019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8689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2BD4CF-CD7D-5440-39ED-A674D4D53703}"/>
              </a:ext>
            </a:extLst>
          </p:cNvPr>
          <p:cNvSpPr>
            <a:spLocks noGrp="1"/>
          </p:cNvSpPr>
          <p:nvPr>
            <p:ph type="body" sz="quarter" idx="11"/>
          </p:nvPr>
        </p:nvSpPr>
        <p:spPr>
          <a:xfrm>
            <a:off x="328033" y="132126"/>
            <a:ext cx="10929938" cy="838843"/>
          </a:xfrm>
        </p:spPr>
        <p:txBody>
          <a:bodyPr/>
          <a:lstStyle/>
          <a:p>
            <a:pPr>
              <a:spcBef>
                <a:spcPts val="600"/>
              </a:spcBef>
            </a:pPr>
            <a:r>
              <a:rPr lang="en-US" dirty="0"/>
              <a:t>Business Planning Wizard (Ready to Pilot)</a:t>
            </a:r>
          </a:p>
          <a:p>
            <a:pPr>
              <a:spcBef>
                <a:spcPts val="600"/>
              </a:spcBef>
            </a:pPr>
            <a:r>
              <a:rPr lang="en-US" sz="1400" dirty="0"/>
              <a:t>Creation of a plan in less than 20 minutes – option to include voice-to-text statements that are translated into AI-recommended next best actions</a:t>
            </a:r>
          </a:p>
        </p:txBody>
      </p:sp>
      <p:sp>
        <p:nvSpPr>
          <p:cNvPr id="4" name="Content Placeholder 3">
            <a:extLst>
              <a:ext uri="{FF2B5EF4-FFF2-40B4-BE49-F238E27FC236}">
                <a16:creationId xmlns:a16="http://schemas.microsoft.com/office/drawing/2014/main" id="{85341ECA-36B3-5C14-DB9F-4F52DC12F120}"/>
              </a:ext>
            </a:extLst>
          </p:cNvPr>
          <p:cNvSpPr>
            <a:spLocks noGrp="1"/>
          </p:cNvSpPr>
          <p:nvPr>
            <p:ph sz="quarter" idx="23"/>
          </p:nvPr>
        </p:nvSpPr>
        <p:spPr>
          <a:xfrm>
            <a:off x="8196683" y="6296508"/>
            <a:ext cx="2889250" cy="376237"/>
          </a:xfrm>
        </p:spPr>
        <p:txBody>
          <a:bodyPr/>
          <a:lstStyle/>
          <a:p>
            <a:endParaRPr lang="en-US"/>
          </a:p>
        </p:txBody>
      </p:sp>
      <p:pic>
        <p:nvPicPr>
          <p:cNvPr id="6" name="Picture 5">
            <a:extLst>
              <a:ext uri="{FF2B5EF4-FFF2-40B4-BE49-F238E27FC236}">
                <a16:creationId xmlns:a16="http://schemas.microsoft.com/office/drawing/2014/main" id="{69E15A6C-51E1-6725-102A-9D724D515581}"/>
              </a:ext>
            </a:extLst>
          </p:cNvPr>
          <p:cNvPicPr>
            <a:picLocks noChangeAspect="1"/>
          </p:cNvPicPr>
          <p:nvPr/>
        </p:nvPicPr>
        <p:blipFill>
          <a:blip r:embed="rId2"/>
          <a:stretch>
            <a:fillRect/>
          </a:stretch>
        </p:blipFill>
        <p:spPr>
          <a:xfrm>
            <a:off x="6950368" y="1455487"/>
            <a:ext cx="4135565" cy="5309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4D9891CC-286C-4EBA-56FB-67EC0F4D7C52}"/>
              </a:ext>
            </a:extLst>
          </p:cNvPr>
          <p:cNvSpPr txBox="1"/>
          <p:nvPr/>
        </p:nvSpPr>
        <p:spPr>
          <a:xfrm>
            <a:off x="593363" y="1155146"/>
            <a:ext cx="4055424" cy="307777"/>
          </a:xfrm>
          <a:prstGeom prst="rect">
            <a:avLst/>
          </a:prstGeom>
          <a:noFill/>
        </p:spPr>
        <p:txBody>
          <a:bodyPr wrap="square" rtlCol="0">
            <a:spAutoFit/>
          </a:bodyPr>
          <a:lstStyle/>
          <a:p>
            <a:r>
              <a:rPr lang="en-US" sz="1400" b="1" dirty="0"/>
              <a:t>Subset of growth wizard questions</a:t>
            </a:r>
          </a:p>
        </p:txBody>
      </p:sp>
      <p:sp>
        <p:nvSpPr>
          <p:cNvPr id="8" name="TextBox 7">
            <a:extLst>
              <a:ext uri="{FF2B5EF4-FFF2-40B4-BE49-F238E27FC236}">
                <a16:creationId xmlns:a16="http://schemas.microsoft.com/office/drawing/2014/main" id="{5D314997-AE9E-7248-D22A-3B17B45FC144}"/>
              </a:ext>
            </a:extLst>
          </p:cNvPr>
          <p:cNvSpPr txBox="1"/>
          <p:nvPr/>
        </p:nvSpPr>
        <p:spPr>
          <a:xfrm>
            <a:off x="6266647" y="1088997"/>
            <a:ext cx="4055424" cy="307777"/>
          </a:xfrm>
          <a:prstGeom prst="rect">
            <a:avLst/>
          </a:prstGeom>
          <a:noFill/>
        </p:spPr>
        <p:txBody>
          <a:bodyPr wrap="square" rtlCol="0">
            <a:spAutoFit/>
          </a:bodyPr>
          <a:lstStyle/>
          <a:p>
            <a:r>
              <a:rPr lang="en-US" sz="1400" b="1" dirty="0"/>
              <a:t>Personalized Report</a:t>
            </a:r>
          </a:p>
        </p:txBody>
      </p:sp>
      <p:pic>
        <p:nvPicPr>
          <p:cNvPr id="9" name="Picture 8">
            <a:extLst>
              <a:ext uri="{FF2B5EF4-FFF2-40B4-BE49-F238E27FC236}">
                <a16:creationId xmlns:a16="http://schemas.microsoft.com/office/drawing/2014/main" id="{2F66C7E2-DB96-A65D-33E0-01F60DE81FEF}"/>
              </a:ext>
            </a:extLst>
          </p:cNvPr>
          <p:cNvPicPr>
            <a:picLocks noChangeAspect="1"/>
          </p:cNvPicPr>
          <p:nvPr/>
        </p:nvPicPr>
        <p:blipFill>
          <a:blip r:embed="rId3"/>
          <a:stretch>
            <a:fillRect/>
          </a:stretch>
        </p:blipFill>
        <p:spPr>
          <a:xfrm>
            <a:off x="401410" y="1475292"/>
            <a:ext cx="4316727" cy="1993219"/>
          </a:xfrm>
          <a:prstGeom prst="rect">
            <a:avLst/>
          </a:prstGeom>
          <a:ln>
            <a:solidFill>
              <a:schemeClr val="tx1"/>
            </a:solidFill>
          </a:ln>
        </p:spPr>
      </p:pic>
      <p:pic>
        <p:nvPicPr>
          <p:cNvPr id="10" name="Picture 9">
            <a:extLst>
              <a:ext uri="{FF2B5EF4-FFF2-40B4-BE49-F238E27FC236}">
                <a16:creationId xmlns:a16="http://schemas.microsoft.com/office/drawing/2014/main" id="{8B388E3E-C614-6A28-EAFB-68DCFEE49A91}"/>
              </a:ext>
            </a:extLst>
          </p:cNvPr>
          <p:cNvPicPr>
            <a:picLocks noChangeAspect="1"/>
          </p:cNvPicPr>
          <p:nvPr/>
        </p:nvPicPr>
        <p:blipFill>
          <a:blip r:embed="rId4"/>
          <a:stretch>
            <a:fillRect/>
          </a:stretch>
        </p:blipFill>
        <p:spPr>
          <a:xfrm>
            <a:off x="1238365" y="3242323"/>
            <a:ext cx="3607206" cy="2062528"/>
          </a:xfrm>
          <a:prstGeom prst="rect">
            <a:avLst/>
          </a:prstGeom>
          <a:ln>
            <a:solidFill>
              <a:schemeClr val="tx1"/>
            </a:solidFill>
          </a:ln>
        </p:spPr>
      </p:pic>
      <p:pic>
        <p:nvPicPr>
          <p:cNvPr id="11" name="Picture 10">
            <a:extLst>
              <a:ext uri="{FF2B5EF4-FFF2-40B4-BE49-F238E27FC236}">
                <a16:creationId xmlns:a16="http://schemas.microsoft.com/office/drawing/2014/main" id="{D64DDEF1-9093-BA57-CF34-599F512F1DBD}"/>
              </a:ext>
            </a:extLst>
          </p:cNvPr>
          <p:cNvPicPr>
            <a:picLocks noChangeAspect="1"/>
          </p:cNvPicPr>
          <p:nvPr/>
        </p:nvPicPr>
        <p:blipFill>
          <a:blip r:embed="rId5"/>
          <a:stretch>
            <a:fillRect/>
          </a:stretch>
        </p:blipFill>
        <p:spPr>
          <a:xfrm>
            <a:off x="1915992" y="4863017"/>
            <a:ext cx="3973835" cy="1902368"/>
          </a:xfrm>
          <a:prstGeom prst="rect">
            <a:avLst/>
          </a:prstGeom>
          <a:ln>
            <a:solidFill>
              <a:schemeClr val="tx1"/>
            </a:solidFill>
          </a:ln>
        </p:spPr>
      </p:pic>
      <p:sp>
        <p:nvSpPr>
          <p:cNvPr id="12" name="Arrow: Right 11">
            <a:extLst>
              <a:ext uri="{FF2B5EF4-FFF2-40B4-BE49-F238E27FC236}">
                <a16:creationId xmlns:a16="http://schemas.microsoft.com/office/drawing/2014/main" id="{DA1B6098-8550-4D13-C770-0F6CD3775734}"/>
              </a:ext>
            </a:extLst>
          </p:cNvPr>
          <p:cNvSpPr/>
          <p:nvPr/>
        </p:nvSpPr>
        <p:spPr>
          <a:xfrm>
            <a:off x="5108651" y="3242323"/>
            <a:ext cx="781176" cy="5873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302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0FE8F6-7910-645E-ADF7-25498D6F98DE}"/>
              </a:ext>
            </a:extLst>
          </p:cNvPr>
          <p:cNvSpPr>
            <a:spLocks noGrp="1"/>
          </p:cNvSpPr>
          <p:nvPr>
            <p:ph type="body" sz="quarter" idx="11"/>
          </p:nvPr>
        </p:nvSpPr>
        <p:spPr>
          <a:xfrm>
            <a:off x="195617" y="110955"/>
            <a:ext cx="10929938" cy="838843"/>
          </a:xfrm>
        </p:spPr>
        <p:txBody>
          <a:bodyPr/>
          <a:lstStyle/>
          <a:p>
            <a:r>
              <a:rPr lang="en-US" dirty="0"/>
              <a:t>Business Valuation Estimate</a:t>
            </a:r>
          </a:p>
        </p:txBody>
      </p:sp>
      <p:pic>
        <p:nvPicPr>
          <p:cNvPr id="16" name="Picture 15">
            <a:extLst>
              <a:ext uri="{FF2B5EF4-FFF2-40B4-BE49-F238E27FC236}">
                <a16:creationId xmlns:a16="http://schemas.microsoft.com/office/drawing/2014/main" id="{3BC9E079-0ADB-C5DE-4924-9315B892D1E7}"/>
              </a:ext>
            </a:extLst>
          </p:cNvPr>
          <p:cNvPicPr>
            <a:picLocks noChangeAspect="1"/>
          </p:cNvPicPr>
          <p:nvPr/>
        </p:nvPicPr>
        <p:blipFill>
          <a:blip r:embed="rId2"/>
          <a:stretch>
            <a:fillRect/>
          </a:stretch>
        </p:blipFill>
        <p:spPr>
          <a:xfrm>
            <a:off x="1843009" y="1687594"/>
            <a:ext cx="4606762" cy="2114466"/>
          </a:xfrm>
          <a:prstGeom prst="rect">
            <a:avLst/>
          </a:prstGeom>
          <a:ln>
            <a:solidFill>
              <a:schemeClr val="tx1"/>
            </a:solidFill>
          </a:ln>
        </p:spPr>
      </p:pic>
      <p:pic>
        <p:nvPicPr>
          <p:cNvPr id="18" name="Picture 17">
            <a:extLst>
              <a:ext uri="{FF2B5EF4-FFF2-40B4-BE49-F238E27FC236}">
                <a16:creationId xmlns:a16="http://schemas.microsoft.com/office/drawing/2014/main" id="{B548FFDB-86CD-2F1A-2F93-A9732D0CECFB}"/>
              </a:ext>
            </a:extLst>
          </p:cNvPr>
          <p:cNvPicPr>
            <a:picLocks noChangeAspect="1"/>
          </p:cNvPicPr>
          <p:nvPr/>
        </p:nvPicPr>
        <p:blipFill>
          <a:blip r:embed="rId3"/>
          <a:stretch>
            <a:fillRect/>
          </a:stretch>
        </p:blipFill>
        <p:spPr>
          <a:xfrm>
            <a:off x="6607226" y="244405"/>
            <a:ext cx="4311930" cy="3557656"/>
          </a:xfrm>
          <a:prstGeom prst="rect">
            <a:avLst/>
          </a:prstGeom>
          <a:ln>
            <a:solidFill>
              <a:schemeClr val="tx1"/>
            </a:solidFill>
          </a:ln>
        </p:spPr>
      </p:pic>
      <p:pic>
        <p:nvPicPr>
          <p:cNvPr id="20" name="Picture 19">
            <a:extLst>
              <a:ext uri="{FF2B5EF4-FFF2-40B4-BE49-F238E27FC236}">
                <a16:creationId xmlns:a16="http://schemas.microsoft.com/office/drawing/2014/main" id="{895D5082-8435-84B0-8F7B-D98097A66DDC}"/>
              </a:ext>
            </a:extLst>
          </p:cNvPr>
          <p:cNvPicPr>
            <a:picLocks noChangeAspect="1"/>
          </p:cNvPicPr>
          <p:nvPr/>
        </p:nvPicPr>
        <p:blipFill>
          <a:blip r:embed="rId4"/>
          <a:stretch>
            <a:fillRect/>
          </a:stretch>
        </p:blipFill>
        <p:spPr>
          <a:xfrm>
            <a:off x="1843009" y="3913836"/>
            <a:ext cx="3643860" cy="2833209"/>
          </a:xfrm>
          <a:prstGeom prst="rect">
            <a:avLst/>
          </a:prstGeom>
          <a:ln>
            <a:solidFill>
              <a:schemeClr val="tx1"/>
            </a:solidFill>
          </a:ln>
        </p:spPr>
      </p:pic>
      <p:pic>
        <p:nvPicPr>
          <p:cNvPr id="22" name="Picture 21">
            <a:extLst>
              <a:ext uri="{FF2B5EF4-FFF2-40B4-BE49-F238E27FC236}">
                <a16:creationId xmlns:a16="http://schemas.microsoft.com/office/drawing/2014/main" id="{1DFABE6D-E013-ACDF-5FAF-D8430356B010}"/>
              </a:ext>
            </a:extLst>
          </p:cNvPr>
          <p:cNvPicPr>
            <a:picLocks noChangeAspect="1"/>
          </p:cNvPicPr>
          <p:nvPr/>
        </p:nvPicPr>
        <p:blipFill>
          <a:blip r:embed="rId5"/>
          <a:stretch>
            <a:fillRect/>
          </a:stretch>
        </p:blipFill>
        <p:spPr>
          <a:xfrm>
            <a:off x="5623074" y="3913836"/>
            <a:ext cx="5296082" cy="2493944"/>
          </a:xfrm>
          <a:prstGeom prst="rect">
            <a:avLst/>
          </a:prstGeom>
          <a:ln>
            <a:solidFill>
              <a:schemeClr val="tx1"/>
            </a:solidFill>
          </a:ln>
        </p:spPr>
      </p:pic>
      <p:sp>
        <p:nvSpPr>
          <p:cNvPr id="3" name="Rectangle 2">
            <a:extLst>
              <a:ext uri="{FF2B5EF4-FFF2-40B4-BE49-F238E27FC236}">
                <a16:creationId xmlns:a16="http://schemas.microsoft.com/office/drawing/2014/main" id="{775E5C65-D3A2-48CC-2445-0F89D5774BBD}"/>
              </a:ext>
            </a:extLst>
          </p:cNvPr>
          <p:cNvSpPr/>
          <p:nvPr/>
        </p:nvSpPr>
        <p:spPr>
          <a:xfrm>
            <a:off x="1787856" y="1015863"/>
            <a:ext cx="4661915" cy="516458"/>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Receive a market-based Business Valuation Estimate at no cost!  Take as many times as you would like.</a:t>
            </a:r>
          </a:p>
        </p:txBody>
      </p:sp>
    </p:spTree>
    <p:extLst>
      <p:ext uri="{BB962C8B-B14F-4D97-AF65-F5344CB8AC3E}">
        <p14:creationId xmlns:p14="http://schemas.microsoft.com/office/powerpoint/2010/main" val="3523195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81CBC4-5685-E15C-BC30-DD5861172708}"/>
              </a:ext>
            </a:extLst>
          </p:cNvPr>
          <p:cNvPicPr>
            <a:picLocks noChangeAspect="1"/>
          </p:cNvPicPr>
          <p:nvPr/>
        </p:nvPicPr>
        <p:blipFill>
          <a:blip r:embed="rId3"/>
          <a:stretch>
            <a:fillRect/>
          </a:stretch>
        </p:blipFill>
        <p:spPr>
          <a:xfrm>
            <a:off x="1474606" y="1307511"/>
            <a:ext cx="9591164" cy="5358873"/>
          </a:xfrm>
          <a:prstGeom prst="rect">
            <a:avLst/>
          </a:prstGeom>
          <a:ln w="3175">
            <a:solidFill>
              <a:schemeClr val="bg1">
                <a:lumMod val="85000"/>
              </a:schemeClr>
            </a:solidFill>
          </a:ln>
        </p:spPr>
      </p:pic>
      <p:sp>
        <p:nvSpPr>
          <p:cNvPr id="6" name="Title 4">
            <a:extLst>
              <a:ext uri="{FF2B5EF4-FFF2-40B4-BE49-F238E27FC236}">
                <a16:creationId xmlns:a16="http://schemas.microsoft.com/office/drawing/2014/main" id="{A7142521-42D9-EA69-D141-DBBB5331ECFE}"/>
              </a:ext>
            </a:extLst>
          </p:cNvPr>
          <p:cNvSpPr txBox="1">
            <a:spLocks/>
          </p:cNvSpPr>
          <p:nvPr/>
        </p:nvSpPr>
        <p:spPr>
          <a:xfrm>
            <a:off x="159635" y="191616"/>
            <a:ext cx="11897247" cy="9537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US" sz="3600" b="1" dirty="0"/>
              <a:t>Valuation Insights</a:t>
            </a:r>
            <a:br>
              <a:rPr lang="en-US" sz="3600" b="1" dirty="0"/>
            </a:br>
            <a:r>
              <a:rPr lang="en-US" sz="1400" b="1" dirty="0"/>
              <a:t>When you complete your Business Valuation Estimate you will receive access to the Valuation Insights dashboard where you can compare yourselves to peer benchmarks.</a:t>
            </a:r>
            <a:endParaRPr lang="en-US" sz="3600" b="1" dirty="0"/>
          </a:p>
        </p:txBody>
      </p:sp>
    </p:spTree>
    <p:extLst>
      <p:ext uri="{BB962C8B-B14F-4D97-AF65-F5344CB8AC3E}">
        <p14:creationId xmlns:p14="http://schemas.microsoft.com/office/powerpoint/2010/main" val="804632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59635" y="191616"/>
            <a:ext cx="11234739" cy="954353"/>
          </a:xfrm>
          <a:prstGeom prst="rect">
            <a:avLst/>
          </a:prstGeom>
        </p:spPr>
        <p:txBody>
          <a:bodyPr/>
          <a:lstStyle/>
          <a:p>
            <a:pPr>
              <a:lnSpc>
                <a:spcPct val="50000"/>
              </a:lnSpc>
            </a:pPr>
            <a:r>
              <a:rPr lang="en-US" sz="3600" b="1" dirty="0"/>
              <a:t>Prepared Buyer Program</a:t>
            </a:r>
            <a:br>
              <a:rPr lang="en-US" sz="3600" b="1" dirty="0"/>
            </a:br>
            <a:br>
              <a:rPr lang="en-US" sz="1400" b="1" dirty="0"/>
            </a:br>
            <a:r>
              <a:rPr lang="en-US" sz="1400" b="1" dirty="0"/>
              <a:t>Interested in acquiring another practice? </a:t>
            </a:r>
            <a:r>
              <a:rPr lang="en-US" sz="1400" b="1" dirty="0" err="1"/>
              <a:t>Osaic’s</a:t>
            </a:r>
            <a:r>
              <a:rPr lang="en-US" sz="1400" b="1" dirty="0"/>
              <a:t> Succession and Coaching Teams have packaged a self-service dashboard for you to use at no cost!</a:t>
            </a:r>
            <a:r>
              <a:rPr lang="en-US" sz="2800" b="1" dirty="0"/>
              <a:t> </a:t>
            </a:r>
            <a:endParaRPr lang="en-US" sz="3600" b="1" dirty="0"/>
          </a:p>
        </p:txBody>
      </p:sp>
      <p:sp>
        <p:nvSpPr>
          <p:cNvPr id="10" name="Content Placeholder 3">
            <a:extLst>
              <a:ext uri="{FF2B5EF4-FFF2-40B4-BE49-F238E27FC236}">
                <a16:creationId xmlns:a16="http://schemas.microsoft.com/office/drawing/2014/main" id="{B9AD4D3A-56D1-610B-6855-2C9AEB59D0DC}"/>
              </a:ext>
            </a:extLst>
          </p:cNvPr>
          <p:cNvSpPr txBox="1">
            <a:spLocks/>
          </p:cNvSpPr>
          <p:nvPr/>
        </p:nvSpPr>
        <p:spPr>
          <a:xfrm>
            <a:off x="7772400" y="6256997"/>
            <a:ext cx="3240156" cy="376237"/>
          </a:xfrm>
          <a:prstGeom prst="rect">
            <a:avLst/>
          </a:prstGeom>
        </p:spPr>
        <p:txBody>
          <a:bodyPr lIns="90000" anchor="ctr"/>
          <a:lstStyle>
            <a:lvl1pPr marL="0" indent="0" algn="r" defTabSz="914400" rtl="0" eaLnBrk="1" latinLnBrk="0" hangingPunct="1">
              <a:lnSpc>
                <a:spcPct val="90000"/>
              </a:lnSpc>
              <a:spcBef>
                <a:spcPts val="1000"/>
              </a:spcBef>
              <a:buFont typeface="Arial" panose="020B0604020202020204" pitchFamily="34" charset="0"/>
              <a:buNone/>
              <a:defRPr sz="1000" b="0" i="0" kern="1200">
                <a:solidFill>
                  <a:schemeClr val="tx1"/>
                </a:solidFill>
                <a:latin typeface="Marselis Pro Light" panose="02000503030000020004" pitchFamily="2" charset="77"/>
                <a:ea typeface="+mn-ea"/>
                <a:cs typeface="Cordale" panose="020A0503060602030A03"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ENGAGEMENT &amp; ORGANIC GROWTH CORE STAKEHOLDERS</a:t>
            </a:r>
          </a:p>
        </p:txBody>
      </p:sp>
      <p:pic>
        <p:nvPicPr>
          <p:cNvPr id="6" name="Picture 5">
            <a:extLst>
              <a:ext uri="{FF2B5EF4-FFF2-40B4-BE49-F238E27FC236}">
                <a16:creationId xmlns:a16="http://schemas.microsoft.com/office/drawing/2014/main" id="{F200DBEB-9624-AEFC-F268-FCA3002E0441}"/>
              </a:ext>
            </a:extLst>
          </p:cNvPr>
          <p:cNvPicPr>
            <a:picLocks noChangeAspect="1"/>
          </p:cNvPicPr>
          <p:nvPr/>
        </p:nvPicPr>
        <p:blipFill>
          <a:blip r:embed="rId3"/>
          <a:stretch>
            <a:fillRect/>
          </a:stretch>
        </p:blipFill>
        <p:spPr>
          <a:xfrm>
            <a:off x="408585" y="1330554"/>
            <a:ext cx="11564835" cy="4566203"/>
          </a:xfrm>
          <a:prstGeom prst="rect">
            <a:avLst/>
          </a:prstGeom>
          <a:ln>
            <a:solidFill>
              <a:schemeClr val="bg1"/>
            </a:solidFill>
          </a:ln>
        </p:spPr>
      </p:pic>
    </p:spTree>
    <p:extLst>
      <p:ext uri="{BB962C8B-B14F-4D97-AF65-F5344CB8AC3E}">
        <p14:creationId xmlns:p14="http://schemas.microsoft.com/office/powerpoint/2010/main" val="2291342179"/>
      </p:ext>
    </p:extLst>
  </p:cSld>
  <p:clrMapOvr>
    <a:masterClrMapping/>
  </p:clrMapOvr>
</p:sld>
</file>

<file path=ppt/theme/theme1.xml><?xml version="1.0" encoding="utf-8"?>
<a:theme xmlns:a="http://schemas.openxmlformats.org/drawingml/2006/main" name="Office Theme">
  <a:themeElements>
    <a:clrScheme name="My Business Builder">
      <a:dk1>
        <a:srgbClr val="000000"/>
      </a:dk1>
      <a:lt1>
        <a:srgbClr val="FFFFFF"/>
      </a:lt1>
      <a:dk2>
        <a:srgbClr val="262626"/>
      </a:dk2>
      <a:lt2>
        <a:srgbClr val="F2F2F2"/>
      </a:lt2>
      <a:accent1>
        <a:srgbClr val="63B946"/>
      </a:accent1>
      <a:accent2>
        <a:srgbClr val="569E3C"/>
      </a:accent2>
      <a:accent3>
        <a:srgbClr val="468331"/>
      </a:accent3>
      <a:accent4>
        <a:srgbClr val="356125"/>
      </a:accent4>
      <a:accent5>
        <a:srgbClr val="26451B"/>
      </a:accent5>
      <a:accent6>
        <a:srgbClr val="14240E"/>
      </a:accent6>
      <a:hlink>
        <a:srgbClr val="63B946"/>
      </a:hlink>
      <a:folHlink>
        <a:srgbClr val="4683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B Presentation Template" id="{25B390CA-A5B7-4055-AC21-F0E793836B0B}" vid="{9CD17C9E-CA9F-48F8-B416-CA31116E173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75AA9449C45A428F6203EBAB5C8347" ma:contentTypeVersion="9" ma:contentTypeDescription="Create a new document." ma:contentTypeScope="" ma:versionID="64fcfb525d56fc515084f15b6cbec7ab">
  <xsd:schema xmlns:xsd="http://www.w3.org/2001/XMLSchema" xmlns:xs="http://www.w3.org/2001/XMLSchema" xmlns:p="http://schemas.microsoft.com/office/2006/metadata/properties" xmlns:ns3="59bc7e5d-f98a-40ce-b140-d8a1b909dc2e" targetNamespace="http://schemas.microsoft.com/office/2006/metadata/properties" ma:root="true" ma:fieldsID="08992bca733edef714e7b81b8d294f74" ns3:_="">
    <xsd:import namespace="59bc7e5d-f98a-40ce-b140-d8a1b909dc2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bc7e5d-f98a-40ce-b140-d8a1b909dc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D956B4-5F70-4B9C-BFC1-6B3B1DB7B479}">
  <ds:schemaRefs>
    <ds:schemaRef ds:uri="http://schemas.microsoft.com/sharepoint/v3/contenttype/forms"/>
  </ds:schemaRefs>
</ds:datastoreItem>
</file>

<file path=customXml/itemProps2.xml><?xml version="1.0" encoding="utf-8"?>
<ds:datastoreItem xmlns:ds="http://schemas.openxmlformats.org/officeDocument/2006/customXml" ds:itemID="{70D765A2-B729-49E5-B5C3-CEE5D9787359}">
  <ds:schemaRefs>
    <ds:schemaRef ds:uri="59bc7e5d-f98a-40ce-b140-d8a1b909dc2e"/>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www.w3.org/XML/1998/namespace"/>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8723EA33-2E4C-4863-989B-52A9AE78BC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bc7e5d-f98a-40ce-b140-d8a1b909dc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MBB Presentation Template</Template>
  <TotalTime>11566</TotalTime>
  <Words>1393</Words>
  <Application>Microsoft Office PowerPoint</Application>
  <PresentationFormat>Widescreen</PresentationFormat>
  <Paragraphs>161</Paragraphs>
  <Slides>23</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Arial</vt:lpstr>
      <vt:lpstr>Calibri</vt:lpstr>
      <vt:lpstr>Calibri Light</vt:lpstr>
      <vt:lpstr>Marselis Pro</vt:lpstr>
      <vt:lpstr>Marselis Pro Light</vt:lpstr>
      <vt:lpstr>Open Sans</vt:lpstr>
      <vt:lpstr>Roboto</vt:lpstr>
      <vt:lpstr>System Font Regular</vt:lpstr>
      <vt:lpstr>Wingdings</vt:lpstr>
      <vt:lpstr>Office Theme</vt:lpstr>
      <vt:lpstr>1_Office Theme</vt:lpstr>
      <vt:lpstr>PowerPoint Presentation</vt:lpstr>
      <vt:lpstr>Table of Contents</vt:lpstr>
      <vt:lpstr>What is My Business Builder for Enterprises?</vt:lpstr>
      <vt:lpstr>PowerPoint Presentation</vt:lpstr>
      <vt:lpstr>Business Diagnostic and Business Partnership</vt:lpstr>
      <vt:lpstr>PowerPoint Presentation</vt:lpstr>
      <vt:lpstr>PowerPoint Presentation</vt:lpstr>
      <vt:lpstr>PowerPoint Presentation</vt:lpstr>
      <vt:lpstr>Prepared Buyer Program  Interested in acquiring another practice? Osaic’s Succession and Coaching Teams have packaged a self-service dashboard for you to use at no cost! </vt:lpstr>
      <vt:lpstr>PowerPoint Presentation</vt:lpstr>
      <vt:lpstr>PowerPoint Presentation</vt:lpstr>
      <vt:lpstr>PowerPoint Presentation</vt:lpstr>
      <vt:lpstr>Enhanced Access</vt:lpstr>
      <vt:lpstr>Your Set-up</vt:lpstr>
      <vt:lpstr>Direct Login Instructions for You</vt:lpstr>
      <vt:lpstr>What You Will See After You Log In with Enhanced Access</vt:lpstr>
      <vt:lpstr>Working with an Advisor – All you need to do is click on their name</vt:lpstr>
      <vt:lpstr>Navigating Your Financial Professional’s Workspace</vt:lpstr>
      <vt:lpstr>Other Access and Notification Options</vt:lpstr>
      <vt:lpstr>How to Follow an Assessment</vt:lpstr>
      <vt:lpstr>Configure Notifications</vt:lpstr>
      <vt:lpstr>Sample Notification Email for a Completed Assessment</vt:lpstr>
      <vt:lpstr>Questions?  Contact your Relationship Leader or ActiFi at support@actifi.com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Maguire, Sean</dc:creator>
  <cp:lastModifiedBy>Mark Nahlovsky</cp:lastModifiedBy>
  <cp:revision>86</cp:revision>
  <dcterms:created xsi:type="dcterms:W3CDTF">2019-09-30T14:51:35Z</dcterms:created>
  <dcterms:modified xsi:type="dcterms:W3CDTF">2026-04-29T15:31:40Z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0x0101006A75AA9449C45A428F6203EBAB5C8347</vt:lpwstr>
  </property>
</Properties>
</file>